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12192000" cy="6858000"/>
  <p:notesSz cx="6807200" cy="99393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-106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-106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-106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-106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-106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-106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-106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-106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-106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1F"/>
    <a:srgbClr val="00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4" d="100"/>
          <a:sy n="64" d="100"/>
        </p:scale>
        <p:origin x="1020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53" tIns="45777" rIns="91553" bIns="45777" numCol="1" anchor="t" anchorCtr="0" compatLnSpc="1">
            <a:prstTxWarp prst="textNoShape">
              <a:avLst/>
            </a:prstTxWarp>
          </a:bodyPr>
          <a:lstStyle>
            <a:lvl1pPr defTabSz="922338">
              <a:defRPr kumimoji="0" sz="1200"/>
            </a:lvl1pPr>
          </a:lstStyle>
          <a:p>
            <a:endParaRPr lang="en-US" altLang="ja-JP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53" tIns="45777" rIns="91553" bIns="45777" numCol="1" anchor="t" anchorCtr="0" compatLnSpc="1">
            <a:prstTxWarp prst="textNoShape">
              <a:avLst/>
            </a:prstTxWarp>
          </a:bodyPr>
          <a:lstStyle>
            <a:lvl1pPr algn="r" defTabSz="922338">
              <a:defRPr kumimoji="0" sz="1200"/>
            </a:lvl1pPr>
          </a:lstStyle>
          <a:p>
            <a:endParaRPr lang="en-US" altLang="ja-JP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53" tIns="45777" rIns="91553" bIns="45777" numCol="1" anchor="b" anchorCtr="0" compatLnSpc="1">
            <a:prstTxWarp prst="textNoShape">
              <a:avLst/>
            </a:prstTxWarp>
          </a:bodyPr>
          <a:lstStyle>
            <a:lvl1pPr defTabSz="922338">
              <a:defRPr kumimoji="0" sz="1200"/>
            </a:lvl1pPr>
          </a:lstStyle>
          <a:p>
            <a:endParaRPr lang="en-US" altLang="ja-JP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4245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53" tIns="45777" rIns="91553" bIns="45777" numCol="1" anchor="b" anchorCtr="0" compatLnSpc="1">
            <a:prstTxWarp prst="textNoShape">
              <a:avLst/>
            </a:prstTxWarp>
          </a:bodyPr>
          <a:lstStyle>
            <a:lvl1pPr algn="r" defTabSz="922338">
              <a:defRPr kumimoji="0" sz="1200"/>
            </a:lvl1pPr>
          </a:lstStyle>
          <a:p>
            <a:fld id="{CA72FE3F-B3ED-42F1-AA71-D5AD1060BD38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56935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53" tIns="45777" rIns="91553" bIns="45777" numCol="1" anchor="t" anchorCtr="0" compatLnSpc="1">
            <a:prstTxWarp prst="textNoShape">
              <a:avLst/>
            </a:prstTxWarp>
          </a:bodyPr>
          <a:lstStyle>
            <a:lvl1pPr defTabSz="922338">
              <a:defRPr kumimoji="0" sz="1200"/>
            </a:lvl1pPr>
          </a:lstStyle>
          <a:p>
            <a:endParaRPr lang="en-US" altLang="ja-JP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53" tIns="45777" rIns="91553" bIns="45777" numCol="1" anchor="t" anchorCtr="0" compatLnSpc="1">
            <a:prstTxWarp prst="textNoShape">
              <a:avLst/>
            </a:prstTxWarp>
          </a:bodyPr>
          <a:lstStyle>
            <a:lvl1pPr algn="r" defTabSz="922338">
              <a:defRPr kumimoji="0" sz="1200"/>
            </a:lvl1pPr>
          </a:lstStyle>
          <a:p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900" y="744538"/>
            <a:ext cx="6629400" cy="37290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0" y="4721225"/>
            <a:ext cx="49911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53" tIns="45777" rIns="91553" bIns="457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53" tIns="45777" rIns="91553" bIns="45777" numCol="1" anchor="b" anchorCtr="0" compatLnSpc="1">
            <a:prstTxWarp prst="textNoShape">
              <a:avLst/>
            </a:prstTxWarp>
          </a:bodyPr>
          <a:lstStyle>
            <a:lvl1pPr defTabSz="922338">
              <a:defRPr kumimoji="0" sz="1200"/>
            </a:lvl1pPr>
          </a:lstStyle>
          <a:p>
            <a:endParaRPr lang="en-US" altLang="ja-JP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4245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53" tIns="45777" rIns="91553" bIns="45777" numCol="1" anchor="b" anchorCtr="0" compatLnSpc="1">
            <a:prstTxWarp prst="textNoShape">
              <a:avLst/>
            </a:prstTxWarp>
          </a:bodyPr>
          <a:lstStyle>
            <a:lvl1pPr algn="r" defTabSz="922338">
              <a:defRPr kumimoji="0" sz="1200"/>
            </a:lvl1pPr>
          </a:lstStyle>
          <a:p>
            <a:fld id="{47D34066-3942-4D11-A7C6-47ED23CD3B59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63004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pitchFamily="-106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pitchFamily="-106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pitchFamily="-106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pitchFamily="-106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pitchFamily="-106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CD9AED-9E5B-46B8-8FEF-AC4C907A3FB1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4538"/>
            <a:ext cx="6629400" cy="3729037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kumimoji="0" lang="ja-JP" altLang="en-US">
              <a:latin typeface="Times New Roman" pitchFamily="-106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2236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5229E-8310-4DFD-B0D3-BD4F78DE7B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2B592-4E4C-42D1-897B-163D5C1A4FB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A996E-9814-4FBD-BB95-76F20FAE6C0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BA0B05-5981-4D05-AD2B-56DCAD64869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8770B-EF4A-419A-8797-5555C3A2A27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32EB8-AB44-4C37-8DD5-F12CD1B91F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6A59B-C817-4B61-BD50-18C2B9CA49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C9DBBF-2DCC-424A-83AE-F26E00BB156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DD29B-18B2-4398-A26D-4DAFC7CF1D4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7CE74-0687-4AC3-B836-7F7603856EE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B8800-0902-413F-BE98-71C450599E0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>
                <a:latin typeface="Times New Roman" pitchFamily="18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latin typeface="Times New Roman" pitchFamily="18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ea typeface="ＭＳ Ｐゴシック" pitchFamily="-106" charset="-128"/>
              </a:defRPr>
            </a:lvl1pPr>
          </a:lstStyle>
          <a:p>
            <a:pPr>
              <a:defRPr/>
            </a:pPr>
            <a:fld id="{DB56D715-FFC1-4224-B653-ED4D2042B5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ＭＳ Ｐゴシック" pitchFamily="-106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-10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-10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-10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-10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ＭＳ Ｐゴシック" pitchFamily="-106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ＭＳ Ｐゴシック" pitchFamily="-106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ＭＳ Ｐゴシック" pitchFamily="-106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ＭＳ Ｐゴシック" pitchFamily="-106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637288"/>
            <a:ext cx="12192000" cy="1600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ja-JP" sz="4000" b="1" dirty="0">
              <a:latin typeface="Arial" charset="0"/>
              <a:ea typeface="ＭＳ Ｐゴシック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kumimoji="0" lang="ja-JP" altLang="en-US" sz="4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全ての項目において該当なし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kumimoji="0" lang="en-US" altLang="ja-JP" sz="700" b="1" i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ja-JP" b="1" dirty="0">
              <a:latin typeface="Arial" charset="0"/>
              <a:ea typeface="ＭＳ Ｐゴシック" charset="-128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E0077BA-2964-188C-3799-C97AD2378E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95897"/>
            <a:ext cx="12192000" cy="2286000"/>
          </a:xfrm>
          <a:noFill/>
          <a:ln>
            <a:noFill/>
          </a:ln>
        </p:spPr>
        <p:txBody>
          <a:bodyPr/>
          <a:lstStyle/>
          <a:p>
            <a:pPr eaLnBrk="1" hangingPunct="1"/>
            <a:r>
              <a:rPr kumimoji="0" lang="ja-JP" altLang="en-US" sz="4800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kumimoji="0" lang="en-US" altLang="ja-JP" sz="4800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</a:t>
            </a:r>
            <a:r>
              <a:rPr kumimoji="0" lang="ja-JP" altLang="en-US" sz="4800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回日本在宅救急医学会学術集会</a:t>
            </a:r>
            <a:br>
              <a:rPr kumimoji="0" lang="ja-JP" altLang="en-US" sz="6600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kumimoji="0" lang="en-US" altLang="ja-JP" sz="4800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COI </a:t>
            </a:r>
            <a:r>
              <a:rPr kumimoji="0" lang="ja-JP" altLang="en-US" sz="4800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開示</a:t>
            </a:r>
            <a:br>
              <a:rPr kumimoji="0" lang="en-US" altLang="ja-JP" sz="5400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kumimoji="0" lang="ja-JP" altLang="en-US" sz="1800" b="1" dirty="0">
                <a:solidFill>
                  <a:schemeClr val="tx1"/>
                </a:solidFill>
                <a:latin typeface="Arial" charset="0"/>
                <a:ea typeface="ＭＳ Ｐゴシック" charset="-128"/>
              </a:rPr>
              <a:t>　</a:t>
            </a:r>
            <a:br>
              <a:rPr kumimoji="0" lang="en-US" altLang="ja-JP" sz="2800" b="1" i="1" dirty="0">
                <a:solidFill>
                  <a:schemeClr val="tx1"/>
                </a:solidFill>
                <a:ea typeface="ＭＳ Ｐゴシック" charset="-128"/>
              </a:rPr>
            </a:br>
            <a:r>
              <a:rPr kumimoji="0" lang="ja-JP" altLang="en-US" sz="2800" b="1" i="1" dirty="0">
                <a:solidFill>
                  <a:schemeClr val="tx1"/>
                </a:solidFill>
                <a:ea typeface="ＭＳ Ｐゴシック" charset="-128"/>
              </a:rPr>
              <a:t>筆頭発表者名：　○○　○○</a:t>
            </a:r>
            <a:endParaRPr kumimoji="0" lang="en-US" altLang="ja-JP" sz="2800" b="1" i="1" dirty="0">
              <a:solidFill>
                <a:schemeClr val="tx1"/>
              </a:solidFill>
              <a:ea typeface="ＭＳ Ｐゴシック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29</Words>
  <Application>Microsoft Office PowerPoint</Application>
  <PresentationFormat>ワイド画面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Times New Roman</vt:lpstr>
      <vt:lpstr>Default Design</vt:lpstr>
      <vt:lpstr>第10回日本在宅救急医学会学術集会 COI 開示 　 筆頭発表者名：　○○　○○</vt:lpstr>
    </vt:vector>
  </TitlesOfParts>
  <Company>Heart Failure Society of America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Travis Alexander Yano</dc:creator>
  <cp:lastModifiedBy>原 喜三郎</cp:lastModifiedBy>
  <cp:revision>103</cp:revision>
  <dcterms:created xsi:type="dcterms:W3CDTF">2000-09-04T17:39:07Z</dcterms:created>
  <dcterms:modified xsi:type="dcterms:W3CDTF">2026-09-14T01:26:49Z</dcterms:modified>
</cp:coreProperties>
</file>