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83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5132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94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6522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8028D-8566-48E4-B726-9420CD058E67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082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>
                <a:gamma/>
                <a:shade val="46275"/>
                <a:invGamma/>
              </a:schemeClr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0700" y="3155527"/>
            <a:ext cx="8639175" cy="3410736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kumimoji="0" lang="en-US" altLang="ja-JP" sz="2400" b="1" dirty="0">
                <a:latin typeface="Arial" charset="0"/>
                <a:ea typeface="ＭＳ Ｐゴシック" charset="-128"/>
              </a:rPr>
              <a:t>CO I </a:t>
            </a: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関係にある企業などとして、</a:t>
            </a:r>
            <a:endParaRPr kumimoji="0" lang="en-US" altLang="ja-JP" sz="24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①顧問：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②株保有・利益：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③特許使用料：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④講演料：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⑤原稿料：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⑥受託研究・共同研究費：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○○製薬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⑦奨学寄付金：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○○製薬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⑧寄付講座所属：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あり（○○製薬）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⑨贈答品などの報酬：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dirty="0">
              <a:latin typeface="Arial" charset="0"/>
              <a:ea typeface="ＭＳ Ｐゴシック" charset="-128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95897"/>
            <a:ext cx="12192000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</a:t>
            </a:r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回日本スポーツ理学療法学会学術大会</a:t>
            </a:r>
            <a:br>
              <a:rPr kumimoji="0" lang="ja-JP" altLang="en-US" sz="6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 </a:t>
            </a:r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br>
              <a:rPr kumimoji="0" lang="en-US" altLang="ja-JP" sz="5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ja-JP" altLang="en-US" sz="18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br>
              <a:rPr kumimoji="0" lang="en-US" altLang="ja-JP" sz="2800" b="1" i="1" dirty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ja-JP" altLang="en-US" sz="2800" b="1" i="1" dirty="0">
                <a:solidFill>
                  <a:schemeClr val="tx1"/>
                </a:solidFill>
                <a:ea typeface="ＭＳ Ｐゴシック" charset="-128"/>
              </a:rPr>
              <a:t>筆頭発表者名：　○○　○○</a:t>
            </a:r>
            <a:endParaRPr kumimoji="0" lang="en-US" altLang="ja-JP" sz="2800" b="1" i="1" dirty="0">
              <a:solidFill>
                <a:schemeClr val="tx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130</Words>
  <Application>Microsoft Office PowerPoint</Application>
  <PresentationFormat>ワイド画面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第11回日本スポーツ理学療法学会学術大会 COI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原喜三郎</cp:lastModifiedBy>
  <cp:revision>101</cp:revision>
  <dcterms:created xsi:type="dcterms:W3CDTF">2000-09-04T17:39:07Z</dcterms:created>
  <dcterms:modified xsi:type="dcterms:W3CDTF">2024-11-03T07:06:42Z</dcterms:modified>
</cp:coreProperties>
</file>