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2192000" cy="6858000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-106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834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CA72FE3F-B3ED-42F1-AA71-D5AD1060BD3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132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29400" cy="37290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1225"/>
            <a:ext cx="49911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defTabSz="922338">
              <a:defRPr kumimoji="0"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553" tIns="45777" rIns="91553" bIns="45777" numCol="1" anchor="b" anchorCtr="0" compatLnSpc="1">
            <a:prstTxWarp prst="textNoShape">
              <a:avLst/>
            </a:prstTxWarp>
          </a:bodyPr>
          <a:lstStyle>
            <a:lvl1pPr algn="r" defTabSz="922338">
              <a:defRPr kumimoji="0" sz="1200"/>
            </a:lvl1pPr>
          </a:lstStyle>
          <a:p>
            <a:fld id="{47D34066-3942-4D11-A7C6-47ED23CD3B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65223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8028D-8566-48E4-B726-9420CD058E6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4538"/>
            <a:ext cx="6629400" cy="3729037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kumimoji="0" lang="ja-JP" altLang="en-US">
              <a:latin typeface="Times New Roman" pitchFamily="-106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08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229E-8310-4DFD-B0D3-BD4F78DE7B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7CE74-0687-4AC3-B836-7F7603856E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B8800-0902-413F-BE98-71C450599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2B592-4E4C-42D1-897B-163D5C1A4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A996E-9814-4FBD-BB95-76F20FAE6C0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A0B05-5981-4D05-AD2B-56DCAD6486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8770B-EF4A-419A-8797-5555C3A2A2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32EB8-AB44-4C37-8DD5-F12CD1B91F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E6A59B-C817-4B61-BD50-18C2B9CA49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9DBBF-2DCC-424A-83AE-F26E00BB15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DD29B-18B2-4398-A26D-4DAFC7CF1D4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>
                <a:gamma/>
                <a:shade val="46275"/>
                <a:invGamma/>
              </a:schemeClr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-106" charset="-128"/>
              </a:defRPr>
            </a:lvl1pPr>
          </a:lstStyle>
          <a:p>
            <a:pPr>
              <a:defRPr/>
            </a:pPr>
            <a:fld id="{DB56D715-FFC1-4224-B653-ED4D2042B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6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6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0700" y="3155527"/>
            <a:ext cx="8639175" cy="3410736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演題発表に関連し、開示すべき</a:t>
            </a:r>
            <a:r>
              <a:rPr kumimoji="0" lang="en-US" altLang="ja-JP" sz="2400" b="1" dirty="0">
                <a:latin typeface="Arial" charset="0"/>
                <a:ea typeface="ＭＳ Ｐゴシック" charset="-128"/>
              </a:rPr>
              <a:t>CO I </a:t>
            </a:r>
            <a:r>
              <a:rPr kumimoji="0" lang="ja-JP" altLang="en-US" sz="2400" b="1" dirty="0">
                <a:latin typeface="Arial" charset="0"/>
                <a:ea typeface="ＭＳ Ｐゴシック" charset="-128"/>
              </a:rPr>
              <a:t>関係にある企業などとして、</a:t>
            </a:r>
            <a:endParaRPr kumimoji="0" lang="en-US" altLang="ja-JP" sz="24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8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①顧問：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②株保有・利益：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③特許使用料：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④講演料：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⑤原稿料：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⑥受託研究・共同研究費：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○○製薬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⑦奨学寄付金：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○○製薬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⑧寄付講座所属：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あり（○○製薬）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⑨贈答品などの報酬：</a:t>
            </a:r>
            <a:r>
              <a:rPr kumimoji="0" lang="en-US" altLang="ja-JP" sz="2000" b="1" dirty="0">
                <a:latin typeface="Arial" charset="0"/>
                <a:ea typeface="ＭＳ Ｐゴシック" charset="-128"/>
              </a:rPr>
              <a:t>		</a:t>
            </a:r>
            <a:r>
              <a:rPr kumimoji="0" lang="ja-JP" altLang="en-US" sz="2000" b="1" dirty="0">
                <a:latin typeface="Arial" charset="0"/>
                <a:ea typeface="ＭＳ Ｐゴシック" charset="-128"/>
              </a:rPr>
              <a:t>なし</a:t>
            </a:r>
            <a:endParaRPr kumimoji="0" lang="en-US" altLang="ja-JP" sz="2000" b="1" dirty="0">
              <a:latin typeface="Arial" charset="0"/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latin typeface="Arial" charset="0"/>
              <a:ea typeface="ＭＳ Ｐゴシック" charset="-128"/>
            </a:endParaRP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95897"/>
            <a:ext cx="12192000" cy="22860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11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回日本スポーツ理学療法学会学術大会</a:t>
            </a:r>
            <a:br>
              <a:rPr kumimoji="0" lang="ja-JP" altLang="en-US" sz="66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en-US" altLang="ja-JP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COI </a:t>
            </a:r>
            <a:r>
              <a:rPr kumimoji="0" lang="ja-JP" altLang="en-US" sz="48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開示</a:t>
            </a:r>
            <a:br>
              <a:rPr kumimoji="0" lang="en-US" altLang="ja-JP" sz="5400" b="1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1800" b="1" dirty="0">
                <a:solidFill>
                  <a:schemeClr val="tx1"/>
                </a:solidFill>
                <a:latin typeface="Arial" charset="0"/>
                <a:ea typeface="ＭＳ Ｐゴシック" charset="-128"/>
              </a:rPr>
              <a:t>　</a:t>
            </a:r>
            <a:br>
              <a:rPr kumimoji="0" lang="en-US" altLang="ja-JP" sz="2800" b="1" i="1" dirty="0">
                <a:solidFill>
                  <a:schemeClr val="tx1"/>
                </a:solidFill>
                <a:ea typeface="ＭＳ Ｐゴシック" charset="-128"/>
              </a:rPr>
            </a:br>
            <a:r>
              <a:rPr kumimoji="0" lang="ja-JP" altLang="en-US" sz="2800" b="1" i="1" dirty="0">
                <a:solidFill>
                  <a:schemeClr val="tx1"/>
                </a:solidFill>
                <a:ea typeface="ＭＳ Ｐゴシック" charset="-128"/>
              </a:rPr>
              <a:t>筆頭発表者名：　○○　○○</a:t>
            </a:r>
            <a:endParaRPr kumimoji="0" lang="en-US" altLang="ja-JP" sz="2800" b="1" i="1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584</TotalTime>
  <Words>130</Words>
  <Application>Microsoft Office PowerPoint</Application>
  <PresentationFormat>ワイド画面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第11回日本スポーツ理学療法学会学術大会 COI 開示 　 筆頭発表者名：　○○　○○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原喜三郎</cp:lastModifiedBy>
  <cp:revision>101</cp:revision>
  <dcterms:created xsi:type="dcterms:W3CDTF">2000-09-04T17:39:07Z</dcterms:created>
  <dcterms:modified xsi:type="dcterms:W3CDTF">2024-11-03T07:06:42Z</dcterms:modified>
</cp:coreProperties>
</file>