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87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5132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522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8028D-8566-48E4-B726-9420CD058E67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082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0700" y="3155527"/>
            <a:ext cx="8639175" cy="341073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CO I 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関係にある企業などとして、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①顧問：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②株保有・利益：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③特許使用料：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④講演料：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⑤原稿料：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⑥受託研究・共同研究費：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○○製薬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⑦奨学寄付金：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○○製薬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⑧寄付講座所属：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あり（○○製薬）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⑨贈答品などの報酬：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latin typeface="Arial" charset="0"/>
              <a:ea typeface="ＭＳ Ｐゴシック" charset="-128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95897"/>
            <a:ext cx="12192000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回日本スポーツ理学療法学会学術大会</a:t>
            </a:r>
            <a:br>
              <a:rPr kumimoji="0" lang="ja-JP" altLang="en-US" sz="6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0" lang="en-US" altLang="ja-JP" sz="5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1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8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28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2800" b="1" i="1" dirty="0">
              <a:solidFill>
                <a:schemeClr val="tx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131</Words>
  <Application>Microsoft Office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第10回日本スポーツ理学療法学会学術大会 COI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喜三郎 原</cp:lastModifiedBy>
  <cp:revision>100</cp:revision>
  <dcterms:created xsi:type="dcterms:W3CDTF">2000-09-04T17:39:07Z</dcterms:created>
  <dcterms:modified xsi:type="dcterms:W3CDTF">2023-10-24T03:36:39Z</dcterms:modified>
</cp:coreProperties>
</file>