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回日本スポーツ理学療法学会学術大会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第10回日本スポーツ理学療法学会学術大会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喜三郎 原</cp:lastModifiedBy>
  <cp:revision>101</cp:revision>
  <dcterms:created xsi:type="dcterms:W3CDTF">2000-09-04T17:39:07Z</dcterms:created>
  <dcterms:modified xsi:type="dcterms:W3CDTF">2023-10-24T03:37:28Z</dcterms:modified>
</cp:coreProperties>
</file>