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9" r:id="rId2"/>
    <p:sldId id="263" r:id="rId3"/>
    <p:sldId id="260" r:id="rId4"/>
    <p:sldId id="261" r:id="rId5"/>
  </p:sldIdLst>
  <p:sldSz cx="9144000" cy="6858000" type="screen4x3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9" autoAdjust="0"/>
    <p:restoredTop sz="90884" autoAdjust="0"/>
  </p:normalViewPr>
  <p:slideViewPr>
    <p:cSldViewPr snapToGrid="0">
      <p:cViewPr varScale="1">
        <p:scale>
          <a:sx n="100" d="100"/>
          <a:sy n="100" d="100"/>
        </p:scale>
        <p:origin x="150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2934" y="-90"/>
      </p:cViewPr>
      <p:guideLst>
        <p:guide orient="horz" pos="3130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049B2D8-1635-5CD6-6AC2-F834F6E0F55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2BD54B9-AF0C-3DCD-2A44-3A1E5E02B1A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D26B8C7C-1301-20CB-5D2E-5DC2FAB69A2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9BEEFDAC-9D93-48C8-EE41-6D9868A804A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FA3C97ED-5004-412D-9E52-4814E296C35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843B3E8-D693-D4AF-B21E-9BE1C880F2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0723737-28F2-EC01-E1E5-ACC1A2F2FBC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46538CD-9EFD-CA10-7424-FAEC75470EE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C81F56B9-93FE-CEAC-83E5-D1932FC4643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911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2F23AC1E-517B-82BD-BAB6-63286992A17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6041AD5F-CC26-88F8-0AD4-46CB3ADB72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B464147-D098-63B9-970E-6EE9025739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4F7A134-6B8A-0861-F583-518505CA48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5124" name="ヘッダー プレースホルダー 1">
            <a:extLst>
              <a:ext uri="{FF2B5EF4-FFF2-40B4-BE49-F238E27FC236}">
                <a16:creationId xmlns:a16="http://schemas.microsoft.com/office/drawing/2014/main" id="{5B39B0F9-C77F-327C-5B87-1BB105F967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endParaRPr kumimoji="0" lang="en-US" altLang="ja-JP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81DF8D0-650D-BAC9-75E8-164E3BE972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5D330654-1B36-4D4D-E027-53800D46F8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7172" name="ヘッダー プレースホルダー 1">
            <a:extLst>
              <a:ext uri="{FF2B5EF4-FFF2-40B4-BE49-F238E27FC236}">
                <a16:creationId xmlns:a16="http://schemas.microsoft.com/office/drawing/2014/main" id="{A250738A-2835-DAB3-9949-8D4CD299A8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endParaRPr kumimoji="0" lang="en-US" altLang="ja-JP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93D9F1E-CDA8-D12C-CF5F-72B0ABC4F3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E3A8E7F-DE03-3349-58F6-EC1F2B77AC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9220" name="ヘッダー プレースホルダー 1">
            <a:extLst>
              <a:ext uri="{FF2B5EF4-FFF2-40B4-BE49-F238E27FC236}">
                <a16:creationId xmlns:a16="http://schemas.microsoft.com/office/drawing/2014/main" id="{C75749E7-6B0E-7413-9FAC-99E1313777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endParaRPr kumimoji="0" lang="en-US" altLang="ja-JP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9593B5F-AAA6-2E3D-3426-AE8F749E01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6DA8749-2C8C-F17D-7016-6919532C4F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11268" name="ヘッダー プレースホルダー 1">
            <a:extLst>
              <a:ext uri="{FF2B5EF4-FFF2-40B4-BE49-F238E27FC236}">
                <a16:creationId xmlns:a16="http://schemas.microsoft.com/office/drawing/2014/main" id="{7C52646A-C03C-B584-CF40-B8815DA094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endParaRPr kumimoji="0" lang="en-US" altLang="ja-JP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45C9725-AA82-E33A-CB29-10618EF55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2871615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35A9672-8D52-9DCF-C524-06B7294932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2206724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36EF5EA-96BA-8378-E689-BE5F4EE66B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189760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753035C-EA5C-C88A-B256-D824A6CE7E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910658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2E08DF7-1813-C327-AD38-297B611769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275514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0E42315-F2BC-BB6B-F2F0-C576728E5D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3551891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DF5C3EBE-4AAB-E895-8473-6B05DEB0DC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617439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3CFA3C6-C40C-2397-7F8C-0D2CC810B1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2432391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2707615C-0027-F862-3FD4-513524862C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268020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E20F49-6B4E-A02F-B6C0-00FC1789EE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107458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748877B-1A46-2E23-72DF-D9BA384C9B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  <p:extLst>
      <p:ext uri="{BB962C8B-B14F-4D97-AF65-F5344CB8AC3E}">
        <p14:creationId xmlns:p14="http://schemas.microsoft.com/office/powerpoint/2010/main" val="333897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58A08A1-4ED0-B51F-90B4-405A03AEB27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E8D95B8-23D7-6F23-B49E-8A251014CB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4C6F25A-C125-511B-642B-929A1632D1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54113" y="6356350"/>
            <a:ext cx="67929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altLang="ja-JP"/>
              <a:t>第64回日本気管食道科学会総会ならびに学術講演会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ＭＳ Ｐゴシック" pitchFamily="1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7EBAEDC-F142-72E1-6A83-2695367CC0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4750" y="1352552"/>
            <a:ext cx="6792913" cy="1762124"/>
          </a:xfrm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第</a:t>
            </a: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39</a:t>
            </a:r>
            <a:r>
              <a:rPr lang="ja-JP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回日本口腔・咽頭科学会総会ならびに学術講演会</a:t>
            </a:r>
            <a:br>
              <a:rPr lang="ja-JP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利益相反（ＣＯ Ｉ） 開示</a:t>
            </a:r>
            <a:br>
              <a:rPr lang="en-US" altLang="ja-JP" sz="28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 dirty="0">
                <a:solidFill>
                  <a:srgbClr val="000000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i="1" dirty="0">
                <a:solidFill>
                  <a:srgbClr val="000000"/>
                </a:solidFill>
                <a:ea typeface="ＭＳ Ｐゴシック" panose="020B0600070205080204" pitchFamily="50" charset="-128"/>
              </a:rPr>
              <a:t>演者名（全員：　○○　○○・・・）</a:t>
            </a:r>
            <a:endParaRPr lang="en-US" altLang="ja-JP" sz="2000" b="1" i="1" dirty="0">
              <a:solidFill>
                <a:srgbClr val="000000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FDE15CB-F654-DFB8-F0A2-202EEEEEE5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4662" y="3578225"/>
            <a:ext cx="8193087" cy="1541462"/>
          </a:xfrm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2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sz="2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演者（全員）：演題発表に関連し、開示すべき利益相反（</a:t>
            </a:r>
            <a:r>
              <a:rPr lang="en-US" altLang="ja-JP" sz="2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</a:t>
            </a:r>
            <a:r>
              <a:rPr lang="ja-JP" altLang="en-US" sz="2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）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sz="2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　関係にある企業・団体等はありません。</a:t>
            </a:r>
            <a:endParaRPr lang="en-US" altLang="ja-JP" sz="24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100" name="正方形/長方形 3">
            <a:extLst>
              <a:ext uri="{FF2B5EF4-FFF2-40B4-BE49-F238E27FC236}">
                <a16:creationId xmlns:a16="http://schemas.microsoft.com/office/drawing/2014/main" id="{1C6AAF89-C930-8637-F206-2E0E509E1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13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口頭発表における利益相反（ＣＯＩ）状態の開示</a:t>
            </a:r>
            <a:endParaRPr kumimoji="0" lang="en-US" altLang="ja-JP" sz="2400" b="1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申告すべき利益相反（ＣＯＩ）状態がない場合</a:t>
            </a:r>
          </a:p>
        </p:txBody>
      </p:sp>
      <p:sp>
        <p:nvSpPr>
          <p:cNvPr id="4101" name="テキスト ボックス 1">
            <a:extLst>
              <a:ext uri="{FF2B5EF4-FFF2-40B4-BE49-F238E27FC236}">
                <a16:creationId xmlns:a16="http://schemas.microsoft.com/office/drawing/2014/main" id="{FBD064F2-2027-1BBF-CA13-262B48DB5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7025" y="522288"/>
            <a:ext cx="11049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 b="1">
                <a:latin typeface="Times New Roman" panose="02020603050405020304" pitchFamily="18" charset="0"/>
              </a:rPr>
              <a:t>（様式 １</a:t>
            </a:r>
            <a:r>
              <a:rPr lang="en-US" altLang="ja-JP" sz="1100" b="1">
                <a:latin typeface="Times New Roman" panose="02020603050405020304" pitchFamily="18" charset="0"/>
              </a:rPr>
              <a:t>-</a:t>
            </a:r>
            <a:r>
              <a:rPr lang="ja-JP" altLang="en-US" sz="1100" b="1">
                <a:latin typeface="Times New Roman" panose="02020603050405020304" pitchFamily="18" charset="0"/>
              </a:rPr>
              <a:t>ａ）</a:t>
            </a:r>
          </a:p>
        </p:txBody>
      </p:sp>
      <p:sp>
        <p:nvSpPr>
          <p:cNvPr id="4102" name="フッター プレースホルダ 4">
            <a:extLst>
              <a:ext uri="{FF2B5EF4-FFF2-40B4-BE49-F238E27FC236}">
                <a16:creationId xmlns:a16="http://schemas.microsoft.com/office/drawing/2014/main" id="{82F4A67D-F8FB-AF47-1C5D-00CBAADFBB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Times New Roman" panose="02020603050405020304" pitchFamily="18" charset="0"/>
              </a:rPr>
              <a:t>第</a:t>
            </a:r>
            <a:r>
              <a:rPr lang="en-US" altLang="ja-JP" sz="1200" dirty="0">
                <a:latin typeface="Times New Roman" panose="02020603050405020304" pitchFamily="18" charset="0"/>
              </a:rPr>
              <a:t>39</a:t>
            </a:r>
            <a:r>
              <a:rPr lang="ja-JP" altLang="en-US" sz="1200" dirty="0">
                <a:latin typeface="Times New Roman" panose="02020603050405020304" pitchFamily="18" charset="0"/>
              </a:rPr>
              <a:t>回日本口腔・咽頭科学会総会ならびに学術講演会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正方形/長方形 3">
            <a:extLst>
              <a:ext uri="{FF2B5EF4-FFF2-40B4-BE49-F238E27FC236}">
                <a16:creationId xmlns:a16="http://schemas.microsoft.com/office/drawing/2014/main" id="{07C78A07-80F2-2AD8-B6AA-3538DF2C7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3213"/>
            <a:ext cx="9144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ポスター発表における利益相反（ＣＯＩ）状態の開示</a:t>
            </a:r>
            <a:endParaRPr kumimoji="0" lang="en-US" altLang="ja-JP" sz="2400" b="1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申告すべき利益相反（ＣＯＩ）状態がない場合</a:t>
            </a:r>
            <a:endParaRPr kumimoji="0" lang="en-US" altLang="ja-JP" sz="2400" b="1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ja-JP" altLang="en-US" sz="2400" b="1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ポスターの末尾に以下のように開示する</a:t>
            </a:r>
            <a:endParaRPr kumimoji="0" lang="en-US" altLang="ja-JP" sz="2400" b="1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147" name="正方形/長方形 6">
            <a:extLst>
              <a:ext uri="{FF2B5EF4-FFF2-40B4-BE49-F238E27FC236}">
                <a16:creationId xmlns:a16="http://schemas.microsoft.com/office/drawing/2014/main" id="{1EDD8836-8B14-9DD8-074A-09D4838E4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2820988"/>
            <a:ext cx="8170863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演者（全員）：演題発表に関連し、開示すべき利益相反（</a:t>
            </a:r>
            <a:r>
              <a:rPr kumimoji="0" lang="en-US" altLang="ja-JP" sz="2400" b="1">
                <a:solidFill>
                  <a:srgbClr val="000000"/>
                </a:solidFill>
                <a:latin typeface="Arial" panose="020B0604020202020204" pitchFamily="34" charset="0"/>
              </a:rPr>
              <a:t>CO I</a:t>
            </a:r>
            <a:r>
              <a:rPr kumimoji="0" lang="ja-JP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）</a:t>
            </a:r>
            <a:endParaRPr kumimoji="0" lang="en-US" altLang="ja-JP" sz="24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　　　 　　　　関係にある企業・団体等はありません。</a:t>
            </a:r>
            <a:endParaRPr kumimoji="0" lang="en-US" altLang="ja-JP" sz="24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48" name="正方形/長方形 7">
            <a:extLst>
              <a:ext uri="{FF2B5EF4-FFF2-40B4-BE49-F238E27FC236}">
                <a16:creationId xmlns:a16="http://schemas.microsoft.com/office/drawing/2014/main" id="{F89C99BC-3B57-82AB-286E-7999CED96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13" y="2720975"/>
            <a:ext cx="8080375" cy="884238"/>
          </a:xfrm>
          <a:prstGeom prst="rect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9" name="テキスト ボックス 2">
            <a:extLst>
              <a:ext uri="{FF2B5EF4-FFF2-40B4-BE49-F238E27FC236}">
                <a16:creationId xmlns:a16="http://schemas.microsoft.com/office/drawing/2014/main" id="{8FA2E955-1AA5-694D-E1FA-B38E58378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7025" y="492125"/>
            <a:ext cx="106045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 b="1">
                <a:latin typeface="Times New Roman" panose="02020603050405020304" pitchFamily="18" charset="0"/>
              </a:rPr>
              <a:t>（様式 １</a:t>
            </a:r>
            <a:r>
              <a:rPr lang="en-US" altLang="ja-JP" sz="1100" b="1">
                <a:latin typeface="Times New Roman" panose="02020603050405020304" pitchFamily="18" charset="0"/>
              </a:rPr>
              <a:t>-</a:t>
            </a:r>
            <a:r>
              <a:rPr lang="ja-JP" altLang="en-US" sz="1100" b="1">
                <a:latin typeface="Times New Roman" panose="02020603050405020304" pitchFamily="18" charset="0"/>
              </a:rPr>
              <a:t>ｂ）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2400">
              <a:latin typeface="Times New Roman" panose="02020603050405020304" pitchFamily="18" charset="0"/>
            </a:endParaRPr>
          </a:p>
        </p:txBody>
      </p:sp>
      <p:sp>
        <p:nvSpPr>
          <p:cNvPr id="6150" name="フッター プレースホルダ 4">
            <a:extLst>
              <a:ext uri="{FF2B5EF4-FFF2-40B4-BE49-F238E27FC236}">
                <a16:creationId xmlns:a16="http://schemas.microsoft.com/office/drawing/2014/main" id="{A8E2E809-E84E-392E-FC6B-089E6D6B95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Times New Roman" panose="02020603050405020304" pitchFamily="18" charset="0"/>
              </a:rPr>
              <a:t>第</a:t>
            </a:r>
            <a:r>
              <a:rPr lang="en-US" altLang="ja-JP" sz="1200" dirty="0">
                <a:latin typeface="Times New Roman" panose="02020603050405020304" pitchFamily="18" charset="0"/>
              </a:rPr>
              <a:t>39</a:t>
            </a:r>
            <a:r>
              <a:rPr lang="ja-JP" altLang="en-US" sz="1200" dirty="0">
                <a:latin typeface="Times New Roman" panose="02020603050405020304" pitchFamily="18" charset="0"/>
              </a:rPr>
              <a:t>回日本口腔・咽頭科学会総会ならびに学術講演会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4EE7324-5ADB-4208-058F-5DFAB6CBF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7263" y="1098550"/>
            <a:ext cx="7264400" cy="1592263"/>
          </a:xfrm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第</a:t>
            </a:r>
            <a: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39</a:t>
            </a:r>
            <a:r>
              <a:rPr lang="ja-JP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回日本口腔・咽頭科学会総会ならびに学術講演会</a:t>
            </a:r>
            <a:br>
              <a:rPr lang="en-US" altLang="ja-JP" sz="2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利益相反（ＣＯ Ｉ）開示</a:t>
            </a:r>
            <a:br>
              <a:rPr lang="en-US" altLang="ja-JP" sz="28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800" b="1" i="1" dirty="0">
                <a:solidFill>
                  <a:srgbClr val="000000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i="1" dirty="0">
                <a:solidFill>
                  <a:srgbClr val="000000"/>
                </a:solidFill>
                <a:ea typeface="ＭＳ Ｐゴシック" panose="020B0600070205080204" pitchFamily="50" charset="-128"/>
              </a:rPr>
              <a:t>筆頭演者名：　○○　○○</a:t>
            </a:r>
            <a:endParaRPr lang="en-US" altLang="ja-JP" sz="2000" b="1" i="1" dirty="0">
              <a:solidFill>
                <a:srgbClr val="000000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401CE6A-B9D1-91B9-A164-C431D759BD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57263" y="2760663"/>
            <a:ext cx="7264400" cy="3648075"/>
          </a:xfrm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200" b="1" u="sng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　　　</a:t>
            </a:r>
            <a:r>
              <a:rPr lang="ja-JP" altLang="en-US" sz="2400" b="1" u="sng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利益相反（ＣＯ Ｉ）開示</a:t>
            </a:r>
            <a:r>
              <a:rPr lang="ja-JP" altLang="en-US" sz="2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</a:t>
            </a:r>
            <a:endParaRPr lang="en-US" altLang="ja-JP" sz="2400" b="1" i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①役員・顧問・職員：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②株式の利益：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③特許使用料：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④講演料：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⑤原稿料：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〇〇製薬（東京太郎）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⑥研究費・助成金：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〇〇製薬（東京太郎）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⑦奨学寄付金：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〇〇製薬（大阪次郎）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⑧研究員の受け入れ：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あり（〇〇製薬）（九州三郎）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⑨寄附講座所属：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⑩旅費・贈答品など：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8196" name="正方形/長方形 1">
            <a:extLst>
              <a:ext uri="{FF2B5EF4-FFF2-40B4-BE49-F238E27FC236}">
                <a16:creationId xmlns:a16="http://schemas.microsoft.com/office/drawing/2014/main" id="{2D9966D0-7D02-6049-F214-72A91BB67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163513"/>
            <a:ext cx="726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口頭発表における利益相反（ＣＯＩ）状態の開示</a:t>
            </a:r>
            <a:endParaRPr kumimoji="0" lang="en-US" altLang="ja-JP" sz="2400" b="1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申告すべき利益相反（ＣＯＩ）状態がある場合</a:t>
            </a:r>
          </a:p>
        </p:txBody>
      </p:sp>
      <p:sp>
        <p:nvSpPr>
          <p:cNvPr id="8197" name="テキスト ボックス 1">
            <a:extLst>
              <a:ext uri="{FF2B5EF4-FFF2-40B4-BE49-F238E27FC236}">
                <a16:creationId xmlns:a16="http://schemas.microsoft.com/office/drawing/2014/main" id="{261F7AE3-3C6B-7583-9370-1A75EEFDD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8775" y="404813"/>
            <a:ext cx="1052513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 b="1">
                <a:latin typeface="Times New Roman" panose="02020603050405020304" pitchFamily="18" charset="0"/>
              </a:rPr>
              <a:t>（様式 ２</a:t>
            </a:r>
            <a:r>
              <a:rPr lang="en-US" altLang="ja-JP" sz="1100" b="1">
                <a:latin typeface="Times New Roman" panose="02020603050405020304" pitchFamily="18" charset="0"/>
              </a:rPr>
              <a:t>-</a:t>
            </a:r>
            <a:r>
              <a:rPr lang="ja-JP" altLang="en-US" sz="1100" b="1">
                <a:latin typeface="Times New Roman" panose="02020603050405020304" pitchFamily="18" charset="0"/>
              </a:rPr>
              <a:t>ａ）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2400">
              <a:latin typeface="Times New Roman" panose="02020603050405020304" pitchFamily="18" charset="0"/>
            </a:endParaRPr>
          </a:p>
        </p:txBody>
      </p:sp>
      <p:sp>
        <p:nvSpPr>
          <p:cNvPr id="8198" name="フッター プレースホルダ 4">
            <a:extLst>
              <a:ext uri="{FF2B5EF4-FFF2-40B4-BE49-F238E27FC236}">
                <a16:creationId xmlns:a16="http://schemas.microsoft.com/office/drawing/2014/main" id="{B682F08F-8126-F298-00A7-1BB7BBC20C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Times New Roman" panose="02020603050405020304" pitchFamily="18" charset="0"/>
              </a:rPr>
              <a:t>第</a:t>
            </a:r>
            <a:r>
              <a:rPr lang="en-US" altLang="ja-JP" sz="1200" dirty="0">
                <a:latin typeface="Times New Roman" panose="02020603050405020304" pitchFamily="18" charset="0"/>
              </a:rPr>
              <a:t>39</a:t>
            </a:r>
            <a:r>
              <a:rPr lang="ja-JP" altLang="en-US" sz="1200" dirty="0">
                <a:latin typeface="Times New Roman" panose="02020603050405020304" pitchFamily="18" charset="0"/>
              </a:rPr>
              <a:t>回日本口腔・咽頭科学会総会ならびに学術講演会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フッター プレースホルダ 4">
            <a:extLst>
              <a:ext uri="{FF2B5EF4-FFF2-40B4-BE49-F238E27FC236}">
                <a16:creationId xmlns:a16="http://schemas.microsoft.com/office/drawing/2014/main" id="{83B85243-1656-258A-B2FC-CDC63E200B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Times New Roman" panose="02020603050405020304" pitchFamily="18" charset="0"/>
              </a:rPr>
              <a:t>第</a:t>
            </a:r>
            <a:r>
              <a:rPr lang="en-US" altLang="ja-JP" sz="1200" dirty="0">
                <a:latin typeface="Times New Roman" panose="02020603050405020304" pitchFamily="18" charset="0"/>
              </a:rPr>
              <a:t>39</a:t>
            </a:r>
            <a:r>
              <a:rPr lang="ja-JP" altLang="en-US" sz="1200" dirty="0">
                <a:latin typeface="Times New Roman" panose="02020603050405020304" pitchFamily="18" charset="0"/>
              </a:rPr>
              <a:t>回日本口腔・咽頭科学会総会ならびに学術講演会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CD102F8A-79DB-E215-1718-6A0AD84AB2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28700" y="2244725"/>
            <a:ext cx="7134225" cy="3741738"/>
          </a:xfrm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70000"/>
              </a:lnSpc>
              <a:buFontTx/>
              <a:buNone/>
            </a:pPr>
            <a:endParaRPr lang="en-US" altLang="ja-JP" sz="1200" b="1" u="sng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r>
              <a:rPr lang="ja-JP" altLang="en-US" sz="2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　</a:t>
            </a:r>
            <a:r>
              <a:rPr lang="ja-JP" altLang="en-US" sz="2400" b="1" u="sng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利益相反（ＣＯ Ｉ）開示</a:t>
            </a:r>
            <a:r>
              <a:rPr lang="ja-JP" altLang="en-US" sz="2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endParaRPr lang="en-US" altLang="ja-JP" sz="2400" b="1" i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endParaRPr lang="en-US" altLang="ja-JP" sz="2400" b="1" u="sng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①役員・顧問・職員：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②株式の利益：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③特許使用料：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④講演料：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⑤原稿料：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〇〇製薬（東京太郎）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⑥研究費・助成金：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〇〇製薬（東京太郎）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⑦奨学寄付金：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〇〇製薬（大阪次郎）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⑧研究員の受け入れ：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あり（〇〇製薬）（九州三郎）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⑨寄附講座所属：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⑩旅費・贈答品など：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ja-JP" altLang="en-US" sz="17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　　　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endParaRPr lang="en-US" altLang="ja-JP" sz="17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10244" name="正方形/長方形 3">
            <a:extLst>
              <a:ext uri="{FF2B5EF4-FFF2-40B4-BE49-F238E27FC236}">
                <a16:creationId xmlns:a16="http://schemas.microsoft.com/office/drawing/2014/main" id="{465D662C-4AA3-CDEC-E890-C9B47B85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3213"/>
            <a:ext cx="9144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ポスター発表における利益相反（ＣＯＩ）状態の開示</a:t>
            </a:r>
            <a:endParaRPr kumimoji="0" lang="en-US" altLang="ja-JP" sz="2400" b="1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申告すべき利益相反（ＣＯＩ）状態がある場合</a:t>
            </a:r>
            <a:endParaRPr kumimoji="0" lang="en-US" altLang="ja-JP" sz="2400" b="1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en-US" altLang="ja-JP" sz="2400" b="1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ポスターの末尾に以下のように開示する</a:t>
            </a:r>
            <a:endParaRPr kumimoji="0" lang="en-US" altLang="ja-JP" sz="2400" b="1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0245" name="テキスト ボックス 1">
            <a:extLst>
              <a:ext uri="{FF2B5EF4-FFF2-40B4-BE49-F238E27FC236}">
                <a16:creationId xmlns:a16="http://schemas.microsoft.com/office/drawing/2014/main" id="{45C881C4-86CE-02F8-357E-0742F748A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7025" y="457200"/>
            <a:ext cx="10699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 b="1">
                <a:latin typeface="Times New Roman" panose="02020603050405020304" pitchFamily="18" charset="0"/>
              </a:rPr>
              <a:t>（様式 ２</a:t>
            </a:r>
            <a:r>
              <a:rPr lang="en-US" altLang="ja-JP" sz="1100" b="1">
                <a:latin typeface="Times New Roman" panose="02020603050405020304" pitchFamily="18" charset="0"/>
              </a:rPr>
              <a:t>-</a:t>
            </a:r>
            <a:r>
              <a:rPr lang="ja-JP" altLang="en-US" sz="1100" b="1">
                <a:latin typeface="Times New Roman" panose="02020603050405020304" pitchFamily="18" charset="0"/>
              </a:rPr>
              <a:t>ｂ）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</TotalTime>
  <Words>612</Words>
  <Application>Microsoft Office PowerPoint</Application>
  <PresentationFormat>画面に合わせる (4:3)</PresentationFormat>
  <Paragraphs>54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HGP創英角ｺﾞｼｯｸUB</vt:lpstr>
      <vt:lpstr>ＭＳ Ｐゴシック</vt:lpstr>
      <vt:lpstr>Arial</vt:lpstr>
      <vt:lpstr>Calibri</vt:lpstr>
      <vt:lpstr>Times New Roman</vt:lpstr>
      <vt:lpstr>Office テーマ</vt:lpstr>
      <vt:lpstr>第39回日本口腔・咽頭科学会総会ならびに学術講演会 利益相反（ＣＯ Ｉ） 開示 　 演者名（全員：　○○　○○・・・）</vt:lpstr>
      <vt:lpstr>PowerPoint プレゼンテーション</vt:lpstr>
      <vt:lpstr>第39回日本口腔・咽頭科学会総会ならびに学術講演会 利益相反（ＣＯ Ｉ）開示 　 筆頭演者名：　○○　○○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中本 丈也</cp:lastModifiedBy>
  <cp:revision>147</cp:revision>
  <cp:lastPrinted>2014-09-06T05:46:21Z</cp:lastPrinted>
  <dcterms:created xsi:type="dcterms:W3CDTF">2010-06-05T13:17:17Z</dcterms:created>
  <dcterms:modified xsi:type="dcterms:W3CDTF">2026-06-19T01:46:48Z</dcterms:modified>
</cp:coreProperties>
</file>