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96" d="100"/>
          <a:sy n="96" d="100"/>
        </p:scale>
        <p:origin x="-5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578F98BC-556B-1B8D-50A1-4A1E0A43B1B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FA07076B-F792-D8F1-8092-0C3989A6AAD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xmlns="" id="{D094E370-3614-7BED-2198-C5452B2D881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xmlns="" id="{AF187956-8354-EECD-0763-BC6A8D30F1A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FCAF9758-2B1B-4284-82FA-C02707017D8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487A3F99-68B9-9F16-7CE6-C1CD3E4D534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CE2BEFA7-F020-276F-3CE2-4DABAFE60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4E1A06C9-CD92-5145-06F3-4ED32BD71BC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0463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xmlns="" id="{9B7DA3A7-45EC-92BB-6CF1-ED65FDC49E4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xmlns="" id="{615F49B7-07DB-DB0F-E7FC-81C465C2D2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xmlns="" id="{60E92E7E-876C-60DE-8EF5-4A43D4224E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1A2D1511-FD63-4D2A-9AE6-382E090F743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xmlns="" id="{38C35411-CF92-ED3B-3297-39116337A4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9300" indent="-287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52525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12900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74863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320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892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464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9036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D50E89FE-269D-4904-B036-B1AF565730D7}" type="slidenum">
              <a:rPr kumimoji="0" lang="en-US" altLang="ja-JP" smtClean="0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xmlns="" id="{B8A5CC5A-F4EF-8AA6-FA44-584A045A72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xmlns="" id="{70B24BC3-7E03-13CD-889E-1D446C81F1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38ACB61F-8A4B-FC7B-AAED-0DBF8AD1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919CF2C8-398A-1ACB-BA1F-C839DC4FA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84B84119-9682-4310-AB3A-1A772FEEF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77920-4305-405C-8D12-48AD5405957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196667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390AC653-2A7B-AEED-F33F-75CBDFA84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2593493F-BD1E-D20F-1279-2E5C9B3A7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694F20C2-395E-A3C3-3D9E-7ABDD9D1E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DF71C-0465-419A-A666-F4749E6C2F3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953001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58924EA8-E32C-4026-DC15-D31B20D5D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92F46C0D-EEE0-9667-86C4-CE4FA1F3E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188C405D-FEC5-D4CF-007D-0113306A7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59D51-3167-4407-A925-58A2A235580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58462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98132906-AFDF-6A38-A0BE-C50404189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D948FD9E-2172-BF8B-F1A6-466D23FF7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E4A5616-2552-0C3D-4793-8DA1250B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A1149-924D-496C-B232-175850BD84E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21740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5613942C-5035-4140-1E04-79B1A5E04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1523C1C-3DB4-A2AA-08FD-26FC09EC7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35898BE0-D2DB-4135-F981-23FAD8F90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DF392-AFA4-4921-915D-0A730E4ABE0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01205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3B47F70A-581D-FF7F-271F-6AACC9F3E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34A97EF1-624A-3FB8-794C-48DB5F19C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19A7108C-1C18-DDF7-6D0B-9015E33D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79FAE-3F9C-4EFD-9618-B904864393A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71546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xmlns="" id="{02934595-B8F0-916B-5D78-38F0C78B1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xmlns="" id="{39944194-6B57-8BE5-390B-34208103A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xmlns="" id="{34BF3AED-9D1E-9F64-5B98-E48265015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030D2-EB87-4751-8206-390B18A852F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96498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xmlns="" id="{45E75F93-CE4F-C11A-72B7-FE71EBF55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xmlns="" id="{28A625CD-E62A-0E30-9E8D-DD7674B44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xmlns="" id="{5E5C3F23-C935-F7DD-65BF-08331C7CF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65447-86D3-41AF-A22A-3F4509AE354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72440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xmlns="" id="{A3D54AB8-4F68-087F-B478-A22498A16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xmlns="" id="{2928D1D9-46E2-F958-6FF9-950B73177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xmlns="" id="{B56DF2F8-1053-C356-5145-7FF09E9B2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904FE-23D5-42C4-AFAB-CE6349301E6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143331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96169773-AD5B-BECB-F46B-35B3DD83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38FEEC01-A4B8-5E30-0412-530A0700B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26CEA0FD-C24A-17BE-74B0-09C50E3FD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E3FB4-D2A9-4A87-A324-18C1EC75324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08493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5083D9A8-082D-0BC3-A4C6-C7E275DD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25889BB0-6485-EE40-BAE4-2E023EDB4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01426B67-1A1E-FE24-772A-521E04ACD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F1CC-11E7-44B8-AFFA-C0E661E85CF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60297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xmlns="" id="{85F0C259-6E70-1F5C-632B-510275AF54B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xmlns="" id="{8231B836-2AA0-0467-0DEB-F5FC55CD85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788D0050-8CC2-CEB6-4E4A-9EDAC07368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73C1A377-327E-310A-5E0D-EC7EE321E6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2D89838-8A79-3F7B-191E-A3F312102C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09A1096-CD37-4307-AE79-73C8654BF78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CFC5C4DB-C04F-640C-5666-429A6B943E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2437" y="743775"/>
            <a:ext cx="8239125" cy="2202522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kumimoji="0" lang="ja-JP" altLang="en-US" sz="4000" b="1" dirty="0">
                <a:latin typeface="+mn-ea"/>
                <a:ea typeface="+mn-ea"/>
              </a:rPr>
              <a:t>第</a:t>
            </a:r>
            <a:r>
              <a:rPr kumimoji="0" lang="en-US" altLang="ja-JP" sz="4000" b="1" dirty="0">
                <a:latin typeface="+mn-ea"/>
                <a:ea typeface="+mn-ea"/>
              </a:rPr>
              <a:t>47</a:t>
            </a:r>
            <a:r>
              <a:rPr kumimoji="0" lang="ja-JP" altLang="en-US" sz="4000" b="1" dirty="0">
                <a:latin typeface="+mn-ea"/>
                <a:ea typeface="+mn-ea"/>
              </a:rPr>
              <a:t>回日本癌局所療法研究会</a:t>
            </a:r>
            <a:r>
              <a:rPr kumimoji="0" lang="en-US" altLang="ja-JP" sz="4800" b="1" dirty="0">
                <a:latin typeface="+mn-ea"/>
                <a:ea typeface="+mn-ea"/>
              </a:rPr>
              <a:t/>
            </a:r>
            <a:br>
              <a:rPr kumimoji="0" lang="en-US" altLang="ja-JP" sz="4800" b="1" dirty="0">
                <a:latin typeface="+mn-ea"/>
                <a:ea typeface="+mn-ea"/>
              </a:rPr>
            </a:br>
            <a:r>
              <a:rPr kumimoji="0" lang="ja-JP" altLang="en-US" sz="4000" b="1" dirty="0">
                <a:latin typeface="+mn-ea"/>
                <a:ea typeface="+mn-ea"/>
              </a:rPr>
              <a:t>ＣＯＩ 開示</a:t>
            </a:r>
            <a:r>
              <a:rPr kumimoji="0" lang="en-US" altLang="ja-JP" sz="4000" b="1" dirty="0">
                <a:latin typeface="+mn-ea"/>
                <a:ea typeface="+mn-ea"/>
              </a:rPr>
              <a:t/>
            </a:r>
            <a:br>
              <a:rPr kumimoji="0" lang="en-US" altLang="ja-JP" sz="4000" b="1" dirty="0">
                <a:latin typeface="+mn-ea"/>
                <a:ea typeface="+mn-ea"/>
              </a:rPr>
            </a:br>
            <a:r>
              <a:rPr kumimoji="0" lang="ja-JP" altLang="en-US" sz="1600" b="1" dirty="0">
                <a:latin typeface="+mn-ea"/>
                <a:ea typeface="+mn-ea"/>
              </a:rPr>
              <a:t>　</a:t>
            </a:r>
            <a:r>
              <a:rPr kumimoji="0" lang="en-US" altLang="ja-JP" sz="2400" b="1" i="1" dirty="0">
                <a:latin typeface="+mn-ea"/>
                <a:ea typeface="+mn-ea"/>
              </a:rPr>
              <a:t/>
            </a:r>
            <a:br>
              <a:rPr kumimoji="0" lang="en-US" altLang="ja-JP" sz="2400" b="1" i="1" dirty="0">
                <a:latin typeface="+mn-ea"/>
                <a:ea typeface="+mn-ea"/>
              </a:rPr>
            </a:br>
            <a:r>
              <a:rPr kumimoji="0" lang="ja-JP" altLang="en-US" sz="2400" b="1" i="1" dirty="0">
                <a:latin typeface="+mn-ea"/>
                <a:ea typeface="+mn-ea"/>
              </a:rPr>
              <a:t>筆頭発表者名：　○○　○○</a:t>
            </a:r>
            <a:endParaRPr kumimoji="0" lang="en-US" altLang="ja-JP" sz="2400" b="1" i="1" dirty="0">
              <a:latin typeface="+mn-ea"/>
              <a:ea typeface="+mn-ea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AD9E7DDA-18E3-3615-2695-DE33EB3A25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51656" y="3911704"/>
            <a:ext cx="8029575" cy="1862034"/>
          </a:xfrm>
        </p:spPr>
        <p:txBody>
          <a:bodyPr rtlCol="0">
            <a:normAutofit lnSpcReduction="10000"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kumimoji="0" lang="ja-JP" altLang="en-US" sz="2800" b="1" dirty="0">
                <a:latin typeface="Arial" charset="0"/>
              </a:rPr>
              <a:t>　過去</a:t>
            </a:r>
            <a:r>
              <a:rPr kumimoji="0" lang="en-US" altLang="ja-JP" sz="2800" b="1" dirty="0">
                <a:latin typeface="Arial" charset="0"/>
              </a:rPr>
              <a:t>3</a:t>
            </a:r>
            <a:r>
              <a:rPr kumimoji="0" lang="ja-JP" altLang="en-US" sz="2800" b="1" dirty="0">
                <a:latin typeface="Arial" charset="0"/>
              </a:rPr>
              <a:t>年において</a:t>
            </a:r>
            <a:endParaRPr kumimoji="0" lang="en-US" altLang="ja-JP" sz="2800" b="1" dirty="0">
              <a:latin typeface="Arial" charset="0"/>
            </a:endParaRPr>
          </a:p>
          <a:p>
            <a:pPr marL="266700" indent="-266700" algn="ctr" eaLnBrk="1" fontAlgn="auto" hangingPunct="1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kumimoji="0" lang="ja-JP" altLang="en-US" sz="2800" b="1" dirty="0">
                <a:latin typeface="Arial" charset="0"/>
              </a:rPr>
              <a:t>　発表演題に関連し、開示すべき</a:t>
            </a:r>
            <a:r>
              <a:rPr kumimoji="0" lang="en-US" altLang="ja-JP" sz="2800" b="1" dirty="0">
                <a:latin typeface="Arial" charset="0"/>
              </a:rPr>
              <a:t>COI </a:t>
            </a:r>
            <a:r>
              <a:rPr kumimoji="0" lang="ja-JP" altLang="en-US" sz="2800" b="1" dirty="0">
                <a:latin typeface="Arial" charset="0"/>
              </a:rPr>
              <a:t>関係にある</a:t>
            </a:r>
            <a:endParaRPr kumimoji="0" lang="en-US" altLang="ja-JP" sz="2800" b="1" dirty="0">
              <a:latin typeface="Arial" charset="0"/>
            </a:endParaRPr>
          </a:p>
          <a:p>
            <a:pPr marL="266700" indent="-266700" algn="ctr" eaLnBrk="1" fontAlgn="auto" hangingPunct="1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kumimoji="0" lang="ja-JP" altLang="en-US" sz="2800" b="1" dirty="0">
                <a:latin typeface="Arial" charset="0"/>
              </a:rPr>
              <a:t>　企業などはありません。</a:t>
            </a:r>
            <a:endParaRPr kumimoji="0" lang="en-US" altLang="ja-JP" b="1" dirty="0">
              <a:latin typeface="Arial" charset="0"/>
            </a:endParaRP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xmlns="" id="{51754941-BB98-D901-905D-E0C175899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006475"/>
            <a:ext cx="8642350" cy="542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xmlns="" id="{0D8F517F-AFC5-F896-4484-C9553E580AF1}"/>
              </a:ext>
            </a:extLst>
          </p:cNvPr>
          <p:cNvSpPr/>
          <p:nvPr/>
        </p:nvSpPr>
        <p:spPr>
          <a:xfrm>
            <a:off x="30163" y="225631"/>
            <a:ext cx="9072562" cy="64561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1288</TotalTime>
  <Words>8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第47回日本癌局所療法研究会 ＣＯＩ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Ace</cp:lastModifiedBy>
  <cp:revision>105</cp:revision>
  <cp:lastPrinted>2015-01-30T03:51:43Z</cp:lastPrinted>
  <dcterms:created xsi:type="dcterms:W3CDTF">2000-09-04T17:39:07Z</dcterms:created>
  <dcterms:modified xsi:type="dcterms:W3CDTF">2024-12-03T06:09:04Z</dcterms:modified>
</cp:coreProperties>
</file>