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0" r:id="rId2"/>
  </p:sldIdLst>
  <p:sldSz cx="12192000" cy="6858000"/>
  <p:notesSz cx="6807200" cy="99393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101" d="100"/>
          <a:sy n="101" d="100"/>
        </p:scale>
        <p:origin x="876" y="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>
            <a:lvl1pPr defTabSz="922338">
              <a:defRPr kumimoji="0" sz="1200"/>
            </a:lvl1pPr>
          </a:lstStyle>
          <a:p>
            <a:endParaRPr lang="en-US" altLang="ja-JP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038" y="0"/>
            <a:ext cx="295116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>
            <a:lvl1pPr algn="r" defTabSz="922338">
              <a:defRPr kumimoji="0" sz="1200"/>
            </a:lvl1pPr>
          </a:lstStyle>
          <a:p>
            <a:endParaRPr lang="en-US" altLang="ja-JP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245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b" anchorCtr="0" compatLnSpc="1">
            <a:prstTxWarp prst="textNoShape">
              <a:avLst/>
            </a:prstTxWarp>
          </a:bodyPr>
          <a:lstStyle>
            <a:lvl1pPr defTabSz="922338">
              <a:defRPr kumimoji="0" sz="1200"/>
            </a:lvl1pPr>
          </a:lstStyle>
          <a:p>
            <a:endParaRPr lang="en-US" altLang="ja-JP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038" y="9442450"/>
            <a:ext cx="295116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b" anchorCtr="0" compatLnSpc="1">
            <a:prstTxWarp prst="textNoShape">
              <a:avLst/>
            </a:prstTxWarp>
          </a:bodyPr>
          <a:lstStyle>
            <a:lvl1pPr algn="r" defTabSz="922338">
              <a:defRPr kumimoji="0" sz="1200"/>
            </a:lvl1pPr>
          </a:lstStyle>
          <a:p>
            <a:fld id="{CA72FE3F-B3ED-42F1-AA71-D5AD1060BD3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651328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>
            <a:lvl1pPr defTabSz="922338">
              <a:defRPr kumimoji="0" sz="1200"/>
            </a:lvl1pPr>
          </a:lstStyle>
          <a:p>
            <a:endParaRPr lang="en-US" altLang="ja-JP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038" y="0"/>
            <a:ext cx="295116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>
            <a:lvl1pPr algn="r" defTabSz="922338">
              <a:defRPr kumimoji="0" sz="1200"/>
            </a:lvl1pPr>
          </a:lstStyle>
          <a:p>
            <a:endParaRPr lang="en-US" altLang="ja-JP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4538"/>
            <a:ext cx="6629400" cy="37290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8050" y="4721225"/>
            <a:ext cx="4991100" cy="447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245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b" anchorCtr="0" compatLnSpc="1">
            <a:prstTxWarp prst="textNoShape">
              <a:avLst/>
            </a:prstTxWarp>
          </a:bodyPr>
          <a:lstStyle>
            <a:lvl1pPr defTabSz="922338">
              <a:defRPr kumimoji="0" sz="1200"/>
            </a:lvl1pPr>
          </a:lstStyle>
          <a:p>
            <a:endParaRPr lang="en-US" altLang="ja-JP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038" y="9442450"/>
            <a:ext cx="295116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b" anchorCtr="0" compatLnSpc="1">
            <a:prstTxWarp prst="textNoShape">
              <a:avLst/>
            </a:prstTxWarp>
          </a:bodyPr>
          <a:lstStyle>
            <a:lvl1pPr algn="r" defTabSz="922338">
              <a:defRPr kumimoji="0" sz="1200"/>
            </a:lvl1pPr>
          </a:lstStyle>
          <a:p>
            <a:fld id="{47D34066-3942-4D11-A7C6-47ED23CD3B5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3652236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168028D-8566-48E4-B726-9420CD058E67}" type="slidenum">
              <a:rPr lang="en-US" altLang="ja-JP"/>
              <a:pPr/>
              <a:t>1</a:t>
            </a:fld>
            <a:endParaRPr lang="en-US" altLang="ja-JP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4538"/>
            <a:ext cx="6629400" cy="3729037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kumimoji="0" lang="ja-JP" altLang="en-US">
              <a:latin typeface="Times New Roman" pitchFamily="-106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80825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85229E-8310-4DFD-B0D3-BD4F78DE7BC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67CE74-0687-4AC3-B836-7F7603856EE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9B8800-0902-413F-BE98-71C450599E0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12B592-4E4C-42D1-897B-163D5C1A4FB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1A996E-9814-4FBD-BB95-76F20FAE6C0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BA0B05-5981-4D05-AD2B-56DCAD64869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F8770B-EF4A-419A-8797-5555C3A2A27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932EB8-AB44-4C37-8DD5-F12CD1B91FA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E6A59B-C817-4B61-BD50-18C2B9CA49E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C9DBBF-2DCC-424A-83AE-F26E00BB156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1DD29B-18B2-4398-A26D-4DAFC7CF1D4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2">
                <a:gamma/>
                <a:shade val="46275"/>
                <a:invGamma/>
              </a:schemeClr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400">
                <a:latin typeface="Times New Roman" pitchFamily="18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400">
                <a:latin typeface="Times New Roman" pitchFamily="18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400">
                <a:ea typeface="ＭＳ Ｐゴシック" pitchFamily="-106" charset="-128"/>
              </a:defRPr>
            </a:lvl1pPr>
          </a:lstStyle>
          <a:p>
            <a:pPr>
              <a:defRPr/>
            </a:pPr>
            <a:fld id="{DB56D715-FFC1-4224-B653-ED4D2042B52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ＭＳ Ｐゴシック" pitchFamily="-106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-106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-106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-106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-106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ＭＳ Ｐゴシック" pitchFamily="-106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ＭＳ Ｐゴシック" pitchFamily="-106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ＭＳ Ｐゴシック" pitchFamily="-106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ＭＳ Ｐゴシック" pitchFamily="-106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ＭＳ Ｐゴシック" pitchFamily="-106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0700" y="3155527"/>
            <a:ext cx="8639175" cy="3410736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400" b="1" dirty="0">
                <a:latin typeface="Arial" charset="0"/>
                <a:ea typeface="ＭＳ Ｐゴシック" charset="-128"/>
              </a:rPr>
              <a:t>演題発表に関連し、開示すべき</a:t>
            </a:r>
            <a:r>
              <a:rPr kumimoji="0" lang="en-US" altLang="ja-JP" sz="2400" b="1" dirty="0">
                <a:latin typeface="Arial" charset="0"/>
                <a:ea typeface="ＭＳ Ｐゴシック" charset="-128"/>
              </a:rPr>
              <a:t>CO I </a:t>
            </a:r>
            <a:r>
              <a:rPr kumimoji="0" lang="ja-JP" altLang="en-US" sz="2400" b="1" dirty="0">
                <a:latin typeface="Arial" charset="0"/>
                <a:ea typeface="ＭＳ Ｐゴシック" charset="-128"/>
              </a:rPr>
              <a:t>関係にある企業などとして、</a:t>
            </a:r>
            <a:endParaRPr kumimoji="0" lang="en-US" altLang="ja-JP" sz="2400" b="1" dirty="0">
              <a:latin typeface="Arial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en-US" altLang="ja-JP" sz="2800" b="1" dirty="0">
                <a:latin typeface="Arial" charset="0"/>
                <a:ea typeface="ＭＳ Ｐゴシック" charset="-128"/>
              </a:rPr>
              <a:t>	</a:t>
            </a:r>
            <a:r>
              <a:rPr kumimoji="0" lang="ja-JP" altLang="en-US" sz="2000" b="1" dirty="0">
                <a:latin typeface="Arial" charset="0"/>
                <a:ea typeface="ＭＳ Ｐゴシック" charset="-128"/>
              </a:rPr>
              <a:t>①顧問：</a:t>
            </a:r>
            <a:r>
              <a:rPr kumimoji="0" lang="en-US" altLang="ja-JP" sz="2000" b="1" dirty="0">
                <a:latin typeface="Arial" charset="0"/>
                <a:ea typeface="ＭＳ Ｐゴシック" charset="-128"/>
              </a:rPr>
              <a:t>			</a:t>
            </a:r>
            <a:r>
              <a:rPr kumimoji="0" lang="ja-JP" altLang="en-US" sz="2000" b="1" dirty="0">
                <a:latin typeface="Arial" charset="0"/>
                <a:ea typeface="ＭＳ Ｐゴシック" charset="-128"/>
              </a:rPr>
              <a:t>なし</a:t>
            </a:r>
            <a:endParaRPr kumimoji="0" lang="en-US" altLang="ja-JP" sz="2000" b="1" dirty="0">
              <a:latin typeface="Arial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en-US" altLang="ja-JP" sz="2000" b="1" dirty="0">
                <a:latin typeface="Arial" charset="0"/>
                <a:ea typeface="ＭＳ Ｐゴシック" charset="-128"/>
              </a:rPr>
              <a:t>	</a:t>
            </a:r>
            <a:r>
              <a:rPr kumimoji="0" lang="ja-JP" altLang="en-US" sz="2000" b="1" dirty="0">
                <a:latin typeface="Arial" charset="0"/>
                <a:ea typeface="ＭＳ Ｐゴシック" charset="-128"/>
              </a:rPr>
              <a:t>②株保有・利益：</a:t>
            </a:r>
            <a:r>
              <a:rPr kumimoji="0" lang="en-US" altLang="ja-JP" sz="2000" b="1" dirty="0">
                <a:latin typeface="Arial" charset="0"/>
                <a:ea typeface="ＭＳ Ｐゴシック" charset="-128"/>
              </a:rPr>
              <a:t>		</a:t>
            </a:r>
            <a:r>
              <a:rPr kumimoji="0" lang="ja-JP" altLang="en-US" sz="2000" b="1" dirty="0">
                <a:latin typeface="Arial" charset="0"/>
                <a:ea typeface="ＭＳ Ｐゴシック" charset="-128"/>
              </a:rPr>
              <a:t>なし</a:t>
            </a:r>
            <a:endParaRPr kumimoji="0" lang="en-US" altLang="ja-JP" sz="2000" b="1" dirty="0">
              <a:latin typeface="Arial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en-US" altLang="ja-JP" sz="2000" b="1" dirty="0">
                <a:latin typeface="Arial" charset="0"/>
                <a:ea typeface="ＭＳ Ｐゴシック" charset="-128"/>
              </a:rPr>
              <a:t>	</a:t>
            </a:r>
            <a:r>
              <a:rPr kumimoji="0" lang="ja-JP" altLang="en-US" sz="2000" b="1" dirty="0">
                <a:latin typeface="Arial" charset="0"/>
                <a:ea typeface="ＭＳ Ｐゴシック" charset="-128"/>
              </a:rPr>
              <a:t>③特許使用料：</a:t>
            </a:r>
            <a:r>
              <a:rPr kumimoji="0" lang="en-US" altLang="ja-JP" sz="2000" b="1" dirty="0">
                <a:latin typeface="Arial" charset="0"/>
                <a:ea typeface="ＭＳ Ｐゴシック" charset="-128"/>
              </a:rPr>
              <a:t>		</a:t>
            </a:r>
            <a:r>
              <a:rPr kumimoji="0" lang="ja-JP" altLang="en-US" sz="2000" b="1" dirty="0">
                <a:latin typeface="Arial" charset="0"/>
                <a:ea typeface="ＭＳ Ｐゴシック" charset="-128"/>
              </a:rPr>
              <a:t>なし</a:t>
            </a:r>
            <a:endParaRPr kumimoji="0" lang="en-US" altLang="ja-JP" sz="2000" b="1" dirty="0">
              <a:latin typeface="Arial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en-US" altLang="ja-JP" sz="2000" b="1" dirty="0">
                <a:latin typeface="Arial" charset="0"/>
                <a:ea typeface="ＭＳ Ｐゴシック" charset="-128"/>
              </a:rPr>
              <a:t>	</a:t>
            </a:r>
            <a:r>
              <a:rPr kumimoji="0" lang="ja-JP" altLang="en-US" sz="2000" b="1" dirty="0">
                <a:latin typeface="Arial" charset="0"/>
                <a:ea typeface="ＭＳ Ｐゴシック" charset="-128"/>
              </a:rPr>
              <a:t>④講演料：</a:t>
            </a:r>
            <a:r>
              <a:rPr kumimoji="0" lang="en-US" altLang="ja-JP" sz="2000" b="1" dirty="0">
                <a:latin typeface="Arial" charset="0"/>
                <a:ea typeface="ＭＳ Ｐゴシック" charset="-128"/>
              </a:rPr>
              <a:t>			</a:t>
            </a:r>
            <a:r>
              <a:rPr kumimoji="0" lang="ja-JP" altLang="en-US" sz="2000" b="1" dirty="0">
                <a:latin typeface="Arial" charset="0"/>
                <a:ea typeface="ＭＳ Ｐゴシック" charset="-128"/>
              </a:rPr>
              <a:t>なし</a:t>
            </a:r>
            <a:endParaRPr kumimoji="0" lang="en-US" altLang="ja-JP" sz="2000" b="1" dirty="0">
              <a:latin typeface="Arial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en-US" altLang="ja-JP" sz="2000" b="1" dirty="0">
                <a:latin typeface="Arial" charset="0"/>
                <a:ea typeface="ＭＳ Ｐゴシック" charset="-128"/>
              </a:rPr>
              <a:t>	</a:t>
            </a:r>
            <a:r>
              <a:rPr kumimoji="0" lang="ja-JP" altLang="en-US" sz="2000" b="1" dirty="0">
                <a:latin typeface="Arial" charset="0"/>
                <a:ea typeface="ＭＳ Ｐゴシック" charset="-128"/>
              </a:rPr>
              <a:t>⑤原稿料：</a:t>
            </a:r>
            <a:r>
              <a:rPr kumimoji="0" lang="en-US" altLang="ja-JP" sz="2000" b="1" dirty="0">
                <a:latin typeface="Arial" charset="0"/>
                <a:ea typeface="ＭＳ Ｐゴシック" charset="-128"/>
              </a:rPr>
              <a:t>			</a:t>
            </a:r>
            <a:r>
              <a:rPr kumimoji="0" lang="ja-JP" altLang="en-US" sz="2000" b="1" dirty="0">
                <a:latin typeface="Arial" charset="0"/>
                <a:ea typeface="ＭＳ Ｐゴシック" charset="-128"/>
              </a:rPr>
              <a:t>なし</a:t>
            </a:r>
            <a:endParaRPr kumimoji="0" lang="en-US" altLang="ja-JP" sz="2000" b="1" dirty="0">
              <a:latin typeface="Arial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en-US" altLang="ja-JP" sz="2000" b="1" dirty="0">
                <a:latin typeface="Arial" charset="0"/>
                <a:ea typeface="ＭＳ Ｐゴシック" charset="-128"/>
              </a:rPr>
              <a:t>	</a:t>
            </a:r>
            <a:r>
              <a:rPr kumimoji="0" lang="ja-JP" altLang="en-US" sz="2000" b="1" dirty="0">
                <a:latin typeface="Arial" charset="0"/>
                <a:ea typeface="ＭＳ Ｐゴシック" charset="-128"/>
              </a:rPr>
              <a:t>⑥受託研究・共同研究費：</a:t>
            </a:r>
            <a:r>
              <a:rPr kumimoji="0" lang="en-US" altLang="ja-JP" sz="2000" b="1" dirty="0">
                <a:latin typeface="Arial" charset="0"/>
                <a:ea typeface="ＭＳ Ｐゴシック" charset="-128"/>
              </a:rPr>
              <a:t>	</a:t>
            </a:r>
            <a:r>
              <a:rPr kumimoji="0" lang="ja-JP" altLang="en-US" sz="2000" b="1" dirty="0">
                <a:latin typeface="Arial" charset="0"/>
                <a:ea typeface="ＭＳ Ｐゴシック" charset="-128"/>
              </a:rPr>
              <a:t>○○製薬</a:t>
            </a:r>
            <a:endParaRPr kumimoji="0" lang="en-US" altLang="ja-JP" sz="2000" b="1" dirty="0">
              <a:latin typeface="Arial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en-US" altLang="ja-JP" sz="2000" b="1" dirty="0">
                <a:latin typeface="Arial" charset="0"/>
                <a:ea typeface="ＭＳ Ｐゴシック" charset="-128"/>
              </a:rPr>
              <a:t>	</a:t>
            </a:r>
            <a:r>
              <a:rPr kumimoji="0" lang="ja-JP" altLang="en-US" sz="2000" b="1" dirty="0">
                <a:latin typeface="Arial" charset="0"/>
                <a:ea typeface="ＭＳ Ｐゴシック" charset="-128"/>
              </a:rPr>
              <a:t>⑦奨学寄付金：</a:t>
            </a:r>
            <a:r>
              <a:rPr kumimoji="0" lang="en-US" altLang="ja-JP" sz="2000" b="1" dirty="0">
                <a:latin typeface="Arial" charset="0"/>
                <a:ea typeface="ＭＳ Ｐゴシック" charset="-128"/>
              </a:rPr>
              <a:t>		</a:t>
            </a:r>
            <a:r>
              <a:rPr kumimoji="0" lang="ja-JP" altLang="en-US" sz="2000" b="1" dirty="0">
                <a:latin typeface="Arial" charset="0"/>
                <a:ea typeface="ＭＳ Ｐゴシック" charset="-128"/>
              </a:rPr>
              <a:t>○○製薬</a:t>
            </a:r>
            <a:endParaRPr kumimoji="0" lang="en-US" altLang="ja-JP" sz="2000" b="1" dirty="0">
              <a:latin typeface="Arial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en-US" altLang="ja-JP" sz="2000" b="1" dirty="0">
                <a:latin typeface="Arial" charset="0"/>
                <a:ea typeface="ＭＳ Ｐゴシック" charset="-128"/>
              </a:rPr>
              <a:t>	</a:t>
            </a:r>
            <a:r>
              <a:rPr kumimoji="0" lang="ja-JP" altLang="en-US" sz="2000" b="1" dirty="0">
                <a:latin typeface="Arial" charset="0"/>
                <a:ea typeface="ＭＳ Ｐゴシック" charset="-128"/>
              </a:rPr>
              <a:t>⑧寄付講座所属：</a:t>
            </a:r>
            <a:r>
              <a:rPr kumimoji="0" lang="en-US" altLang="ja-JP" sz="2000" b="1" dirty="0">
                <a:latin typeface="Arial" charset="0"/>
                <a:ea typeface="ＭＳ Ｐゴシック" charset="-128"/>
              </a:rPr>
              <a:t>		</a:t>
            </a:r>
            <a:r>
              <a:rPr kumimoji="0" lang="ja-JP" altLang="en-US" sz="2000" b="1" dirty="0">
                <a:latin typeface="Arial" charset="0"/>
                <a:ea typeface="ＭＳ Ｐゴシック" charset="-128"/>
              </a:rPr>
              <a:t>あり（○○製薬）</a:t>
            </a:r>
            <a:endParaRPr kumimoji="0" lang="en-US" altLang="ja-JP" sz="2000" b="1" dirty="0">
              <a:latin typeface="Arial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en-US" altLang="ja-JP" sz="2000" b="1" dirty="0">
                <a:latin typeface="Arial" charset="0"/>
                <a:ea typeface="ＭＳ Ｐゴシック" charset="-128"/>
              </a:rPr>
              <a:t>	</a:t>
            </a:r>
            <a:r>
              <a:rPr kumimoji="0" lang="ja-JP" altLang="en-US" sz="2000" b="1" dirty="0">
                <a:latin typeface="Arial" charset="0"/>
                <a:ea typeface="ＭＳ Ｐゴシック" charset="-128"/>
              </a:rPr>
              <a:t>⑨贈答品などの報酬：</a:t>
            </a:r>
            <a:r>
              <a:rPr kumimoji="0" lang="en-US" altLang="ja-JP" sz="2000" b="1" dirty="0">
                <a:latin typeface="Arial" charset="0"/>
                <a:ea typeface="ＭＳ Ｐゴシック" charset="-128"/>
              </a:rPr>
              <a:t>		</a:t>
            </a:r>
            <a:r>
              <a:rPr kumimoji="0" lang="ja-JP" altLang="en-US" sz="2000" b="1" dirty="0">
                <a:latin typeface="Arial" charset="0"/>
                <a:ea typeface="ＭＳ Ｐゴシック" charset="-128"/>
              </a:rPr>
              <a:t>なし</a:t>
            </a:r>
            <a:endParaRPr kumimoji="0" lang="en-US" altLang="ja-JP" sz="2000" b="1" dirty="0">
              <a:latin typeface="Arial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kumimoji="0" lang="en-US" altLang="ja-JP" sz="2000" b="1" dirty="0">
              <a:latin typeface="Arial" charset="0"/>
              <a:ea typeface="ＭＳ Ｐゴシック" charset="-128"/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495897"/>
            <a:ext cx="12192000" cy="2286000"/>
          </a:xfrm>
          <a:noFill/>
          <a:ln>
            <a:noFill/>
          </a:ln>
        </p:spPr>
        <p:txBody>
          <a:bodyPr/>
          <a:lstStyle/>
          <a:p>
            <a:pPr eaLnBrk="1" hangingPunct="1"/>
            <a:r>
              <a:rPr kumimoji="0" lang="ja-JP" altLang="en-US" sz="54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第</a:t>
            </a:r>
            <a:r>
              <a:rPr kumimoji="0" lang="en-US" altLang="ja-JP" sz="54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</a:t>
            </a:r>
            <a:r>
              <a:rPr kumimoji="0" lang="ja-JP" altLang="en-US" sz="54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回日本理学療法学会連合学術総会</a:t>
            </a:r>
            <a:br>
              <a:rPr kumimoji="0" lang="ja-JP" altLang="en-US" sz="66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kumimoji="0" lang="en-US" altLang="ja-JP" sz="48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COI </a:t>
            </a:r>
            <a:r>
              <a:rPr kumimoji="0" lang="ja-JP" altLang="en-US" sz="48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開示</a:t>
            </a:r>
            <a:br>
              <a:rPr kumimoji="0" lang="en-US" altLang="ja-JP" sz="54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kumimoji="0" lang="ja-JP" altLang="en-US" sz="1800" b="1" dirty="0">
                <a:solidFill>
                  <a:schemeClr val="tx1"/>
                </a:solidFill>
                <a:latin typeface="Arial" charset="0"/>
                <a:ea typeface="ＭＳ Ｐゴシック" charset="-128"/>
              </a:rPr>
              <a:t>　</a:t>
            </a:r>
            <a:br>
              <a:rPr kumimoji="0" lang="en-US" altLang="ja-JP" sz="2800" b="1" i="1" dirty="0">
                <a:solidFill>
                  <a:schemeClr val="tx1"/>
                </a:solidFill>
                <a:ea typeface="ＭＳ Ｐゴシック" charset="-128"/>
              </a:rPr>
            </a:br>
            <a:r>
              <a:rPr kumimoji="0" lang="ja-JP" altLang="en-US" sz="2800" b="1" i="1" dirty="0">
                <a:solidFill>
                  <a:schemeClr val="tx1"/>
                </a:solidFill>
                <a:ea typeface="ＭＳ Ｐゴシック" charset="-128"/>
              </a:rPr>
              <a:t>演者名：　○○　○○</a:t>
            </a:r>
            <a:endParaRPr kumimoji="0" lang="en-US" altLang="ja-JP" sz="2800" b="1" i="1" dirty="0">
              <a:solidFill>
                <a:schemeClr val="tx1"/>
              </a:solidFill>
              <a:ea typeface="ＭＳ Ｐゴシック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586</TotalTime>
  <Words>129</Words>
  <Application>Microsoft Office PowerPoint</Application>
  <PresentationFormat>ワイド画面</PresentationFormat>
  <Paragraphs>12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Times New Roman</vt:lpstr>
      <vt:lpstr>Default Design</vt:lpstr>
      <vt:lpstr>第1回日本理学療法学会連合学術総会 COI 開示 　 演者名：　○○　○○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Travis Alexander Yano</dc:creator>
  <cp:lastModifiedBy>原 喜三郎</cp:lastModifiedBy>
  <cp:revision>102</cp:revision>
  <dcterms:created xsi:type="dcterms:W3CDTF">2000-09-04T17:39:07Z</dcterms:created>
  <dcterms:modified xsi:type="dcterms:W3CDTF">2026-06-11T02:25:45Z</dcterms:modified>
</cp:coreProperties>
</file>