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26"/>
  </p:normalViewPr>
  <p:slideViewPr>
    <p:cSldViewPr snapToGrid="0">
      <p:cViewPr varScale="1">
        <p:scale>
          <a:sx n="104" d="100"/>
          <a:sy n="104" d="100"/>
        </p:scale>
        <p:origin x="8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99DAB9-444C-AE23-CED3-99E2B43ED7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09D62A7-76ED-DB28-4BF3-B979A791D5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AD968A7-217D-0F53-6166-E4BA781BE9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6D142-075B-864F-A2CB-0B3F74727B66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78BEBF6-3340-F7DA-2612-DAAAF61882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D2D6D58-DDFE-A7EB-5925-6A5B7AA7C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77EA0-B9F8-A54E-A314-FD747F9135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06738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3712DAE-2F3A-5BA9-64E5-F50319A235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7574682-DE68-8094-4AF5-8E09326D3C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EF7E5A7-2E09-EB23-03A6-59C199CD6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6D142-075B-864F-A2CB-0B3F74727B66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E8A71FB-1852-FBB7-5E32-08F0B4158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CB8AFE2-CE53-EA32-37A2-8FBABF9C5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77EA0-B9F8-A54E-A314-FD747F9135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7914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41E2FB6A-3829-34FC-97A7-9F4C4D77A3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77BAAF6-79BF-826A-7C37-A7724FCA8E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856E368-9AD4-38DD-B864-62E2E3F07B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6D142-075B-864F-A2CB-0B3F74727B66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C53E798-5934-AE35-A255-D9C456935D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803E0F3-C910-3B02-2F88-89309AD5A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77EA0-B9F8-A54E-A314-FD747F9135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1500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95AA29-6226-4EC9-DC23-38CD108C9E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0B60A87-598E-A4AA-6841-F830FEAF60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47CFF83-FE25-8442-F3A4-5BB94D687E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6D142-075B-864F-A2CB-0B3F74727B66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F96CD70-1588-F05B-E81A-1E3B9DDD5E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24A850A-EB1A-9E63-B866-D82A83D4D9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77EA0-B9F8-A54E-A314-FD747F9135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5854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C4EB546-3CBF-6BC6-DCA6-60020EBD22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23E327B-BD37-59B2-569D-8DC405C84D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5EC682A-5801-98BF-84A9-97AF88BEA6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6D142-075B-864F-A2CB-0B3F74727B66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C10BE4C-ED97-8660-801D-BEDBA9CE9F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6A4BE91-4B54-806B-1E61-7D3A401CA2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77EA0-B9F8-A54E-A314-FD747F9135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6068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E3EE09-0AE4-C2B9-C623-7B7786FEF6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83843DA-95A5-7F8A-A99A-FBBAAC9DE1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36AA341-2932-F667-D6F9-D3008A3F09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3252F95-459D-E982-CF68-FDB8310FD9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6D142-075B-864F-A2CB-0B3F74727B66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D8C08BD-AC11-B5D6-DB4D-51691A112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AE1119E-9C1D-07A9-5644-A5FBE38E5E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77EA0-B9F8-A54E-A314-FD747F9135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9537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3C5E6FE-C05C-3CD6-BC73-999717C1FB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D52C868-FB03-7586-3618-3E00562092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847CF84-5A3D-9F84-4D65-705C04A493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9793E0CE-3EB4-A6AD-0B53-AD09EED43F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00DF2456-1495-1708-5211-1A8DFFBC2D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3BD7F29-9676-289B-6C03-BB3E0A2AB4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6D142-075B-864F-A2CB-0B3F74727B66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BCC2CD44-3EAC-4478-A076-88EB596C8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7CC6080-19F5-DC72-9EEE-65FCAB06F3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77EA0-B9F8-A54E-A314-FD747F9135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2127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C9C8CDB-31F8-DFF1-E328-851543E6B6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263E2B1-78D3-16AA-33F3-0950C54EF3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6D142-075B-864F-A2CB-0B3F74727B66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A45A2B0-79FB-4239-DBB8-CF4BE0821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F826E59-F1FB-BA1D-9F8F-E31E00A27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77EA0-B9F8-A54E-A314-FD747F9135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2072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CA4ABA57-541B-2FC4-1D4D-303DFF262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6D142-075B-864F-A2CB-0B3F74727B66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4B6DF5A8-26A4-A967-FB09-BD6280622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EBA5221-D4B2-9F1A-F7A7-EC28AA87ED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77EA0-B9F8-A54E-A314-FD747F9135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6886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997851-D035-ADCD-7984-C6D9F63FF5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6E1A82B-4BD9-5BE6-5D5F-FDA5BB68CB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F3C7603-1316-52F5-1483-84292256C2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8C183A6-D3F3-7734-B116-1E5497F9CB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6D142-075B-864F-A2CB-0B3F74727B66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341C92B-7DFA-215B-44C7-F29B5E02FA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2A568F1-65BF-3135-26F8-2AFBCF900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77EA0-B9F8-A54E-A314-FD747F9135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1670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5C26655-ED72-5AA7-F922-2C9F7E212B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6C006F24-90BA-13A9-8504-34F5BBE703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014113B-1FC9-9868-6F5E-4B11CAA730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024E348-67ED-922F-07FC-0E24E733FA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6D142-075B-864F-A2CB-0B3F74727B66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3265888-A51A-2395-B183-E552051F5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E8236DE-E0F9-10F0-0E77-4544D0BD5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77EA0-B9F8-A54E-A314-FD747F9135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3164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7DABF56-467B-4DA3-5FD2-1AEC828F5C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7D13E31-E02D-7F8C-E134-38C19BC4A7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44D801D-ED0D-F0D0-6E1F-7210CABE5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8A6D142-075B-864F-A2CB-0B3F74727B66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9E2E2E7-165D-5F3E-F797-0153DC78A7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4CFC96A-D900-25F6-7073-CEF038B778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477EA0-B9F8-A54E-A314-FD747F9135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7510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5A7241-15E2-B4A3-F6E1-80626D639D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B734E4A-5C9D-3E93-70BC-85A3C4131248}"/>
              </a:ext>
            </a:extLst>
          </p:cNvPr>
          <p:cNvSpPr txBox="1"/>
          <p:nvPr/>
        </p:nvSpPr>
        <p:spPr>
          <a:xfrm>
            <a:off x="2855194" y="557213"/>
            <a:ext cx="603242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400" b="1" dirty="0"/>
              <a:t>第</a:t>
            </a:r>
            <a:r>
              <a:rPr lang="ja-JP" altLang="en-US" sz="2400" b="1" dirty="0"/>
              <a:t>２３回日本口腔ケア学会総会・学術大会</a:t>
            </a:r>
            <a:endParaRPr lang="en-US" altLang="ja-JP" sz="2400" b="1" dirty="0"/>
          </a:p>
          <a:p>
            <a:pPr algn="ctr"/>
            <a:r>
              <a:rPr kumimoji="1" lang="ja-JP" altLang="en-US" sz="2400" b="1" dirty="0"/>
              <a:t>第６回国際口腔ケア学会総会・学術大会</a:t>
            </a:r>
            <a:endParaRPr kumimoji="1" lang="en-US" altLang="ja-JP" sz="2400" b="1" dirty="0"/>
          </a:p>
          <a:p>
            <a:pPr algn="ctr"/>
            <a:r>
              <a:rPr kumimoji="1" lang="ja-JP" altLang="en-US" sz="2400" b="1" dirty="0"/>
              <a:t>合同会議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483255B-D338-BDBA-D118-6A421BDC649E}"/>
              </a:ext>
            </a:extLst>
          </p:cNvPr>
          <p:cNvSpPr txBox="1"/>
          <p:nvPr/>
        </p:nvSpPr>
        <p:spPr>
          <a:xfrm>
            <a:off x="2823134" y="2064010"/>
            <a:ext cx="6096542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800" b="1" dirty="0">
                <a:latin typeface="Arial" panose="020B0604020202020204" pitchFamily="34" charset="0"/>
                <a:ea typeface="Yu Gothic" panose="020B0400000000000000" pitchFamily="34" charset="-128"/>
                <a:cs typeface="Arial" panose="020B0604020202020204" pitchFamily="34" charset="0"/>
              </a:rPr>
              <a:t>利益相反（</a:t>
            </a:r>
            <a:r>
              <a:rPr kumimoji="1" lang="en-US" altLang="ja-JP" sz="2800" b="1" dirty="0">
                <a:latin typeface="Arial" panose="020B0604020202020204" pitchFamily="34" charset="0"/>
                <a:ea typeface="Yu Gothic" panose="020B0400000000000000" pitchFamily="34" charset="-128"/>
                <a:cs typeface="Arial" panose="020B0604020202020204" pitchFamily="34" charset="0"/>
              </a:rPr>
              <a:t>COI</a:t>
            </a:r>
            <a:r>
              <a:rPr kumimoji="1" lang="ja-JP" altLang="en-US" sz="2800" b="1" dirty="0">
                <a:latin typeface="Arial" panose="020B0604020202020204" pitchFamily="34" charset="0"/>
                <a:ea typeface="Yu Gothic" panose="020B0400000000000000" pitchFamily="34" charset="-128"/>
                <a:cs typeface="Arial" panose="020B0604020202020204" pitchFamily="34" charset="0"/>
              </a:rPr>
              <a:t>）開示</a:t>
            </a:r>
            <a:endParaRPr kumimoji="1" lang="en-US" altLang="ja-JP" sz="2800" b="1" dirty="0">
              <a:latin typeface="Arial" panose="020B0604020202020204" pitchFamily="34" charset="0"/>
              <a:ea typeface="Yu Gothic" panose="020B0400000000000000" pitchFamily="34" charset="-128"/>
              <a:cs typeface="Arial" panose="020B0604020202020204" pitchFamily="34" charset="0"/>
            </a:endParaRPr>
          </a:p>
          <a:p>
            <a:pPr algn="ctr"/>
            <a:r>
              <a:rPr lang="en-US" altLang="ja-JP" sz="2800" dirty="0">
                <a:latin typeface="Arial" panose="020B0604020202020204" pitchFamily="34" charset="0"/>
                <a:ea typeface="Yu Gothic" panose="020B0400000000000000" pitchFamily="34" charset="-128"/>
                <a:cs typeface="Arial" panose="020B0604020202020204" pitchFamily="34" charset="0"/>
              </a:rPr>
              <a:t>2026</a:t>
            </a:r>
            <a:r>
              <a:rPr lang="ja-JP" altLang="en-US" sz="2800" dirty="0">
                <a:latin typeface="Arial" panose="020B0604020202020204" pitchFamily="34" charset="0"/>
                <a:ea typeface="Yu Gothic" panose="020B0400000000000000" pitchFamily="34" charset="-128"/>
                <a:cs typeface="Arial" panose="020B0604020202020204" pitchFamily="34" charset="0"/>
              </a:rPr>
              <a:t>年</a:t>
            </a:r>
            <a:r>
              <a:rPr lang="en-US" altLang="ja-JP" sz="2800" dirty="0">
                <a:latin typeface="Arial" panose="020B0604020202020204" pitchFamily="34" charset="0"/>
                <a:ea typeface="Yu Gothic" panose="020B0400000000000000" pitchFamily="34" charset="-128"/>
                <a:cs typeface="Arial" panose="020B0604020202020204" pitchFamily="34" charset="0"/>
              </a:rPr>
              <a:t>5</a:t>
            </a:r>
            <a:r>
              <a:rPr lang="ja-JP" altLang="en-US" sz="2800" dirty="0">
                <a:latin typeface="Arial" panose="020B0604020202020204" pitchFamily="34" charset="0"/>
                <a:ea typeface="Yu Gothic" panose="020B0400000000000000" pitchFamily="34" charset="-128"/>
                <a:cs typeface="Arial" panose="020B0604020202020204" pitchFamily="34" charset="0"/>
              </a:rPr>
              <a:t>月</a:t>
            </a:r>
            <a:r>
              <a:rPr lang="en-US" altLang="ja-JP" sz="2800" dirty="0">
                <a:latin typeface="Arial" panose="020B0604020202020204" pitchFamily="34" charset="0"/>
                <a:ea typeface="Yu Gothic" panose="020B0400000000000000" pitchFamily="34" charset="-128"/>
                <a:cs typeface="Arial" panose="020B0604020202020204" pitchFamily="34" charset="0"/>
              </a:rPr>
              <a:t>16</a:t>
            </a:r>
            <a:r>
              <a:rPr lang="ja-JP" altLang="en-US" sz="2800" dirty="0">
                <a:latin typeface="Arial" panose="020B0604020202020204" pitchFamily="34" charset="0"/>
                <a:ea typeface="Yu Gothic" panose="020B0400000000000000" pitchFamily="34" charset="-128"/>
                <a:cs typeface="Arial" panose="020B0604020202020204" pitchFamily="34" charset="0"/>
              </a:rPr>
              <a:t>日（土）・</a:t>
            </a:r>
            <a:r>
              <a:rPr lang="en-US" altLang="ja-JP" sz="2800">
                <a:latin typeface="Arial" panose="020B0604020202020204" pitchFamily="34" charset="0"/>
                <a:ea typeface="Yu Gothic" panose="020B0400000000000000" pitchFamily="34" charset="-128"/>
                <a:cs typeface="Arial" panose="020B0604020202020204" pitchFamily="34" charset="0"/>
              </a:rPr>
              <a:t>17</a:t>
            </a:r>
            <a:r>
              <a:rPr lang="ja-JP" altLang="en-US" sz="2800" dirty="0">
                <a:latin typeface="Arial" panose="020B0604020202020204" pitchFamily="34" charset="0"/>
                <a:ea typeface="Yu Gothic" panose="020B0400000000000000" pitchFamily="34" charset="-128"/>
                <a:cs typeface="Arial" panose="020B0604020202020204" pitchFamily="34" charset="0"/>
              </a:rPr>
              <a:t>日（日）</a:t>
            </a:r>
            <a:endParaRPr lang="en-US" altLang="ja-JP" sz="2800" dirty="0">
              <a:latin typeface="Arial" panose="020B0604020202020204" pitchFamily="34" charset="0"/>
              <a:ea typeface="Yu Gothic" panose="020B0400000000000000" pitchFamily="34" charset="-128"/>
              <a:cs typeface="Arial" panose="020B0604020202020204" pitchFamily="34" charset="0"/>
            </a:endParaRPr>
          </a:p>
          <a:p>
            <a:pPr algn="ctr"/>
            <a:r>
              <a:rPr kumimoji="1" lang="ja-JP" altLang="en-US" sz="2800" dirty="0">
                <a:latin typeface="Arial" panose="020B0604020202020204" pitchFamily="34" charset="0"/>
                <a:ea typeface="Yu Gothic" panose="020B0400000000000000" pitchFamily="34" charset="-128"/>
                <a:cs typeface="Arial" panose="020B0604020202020204" pitchFamily="34" charset="0"/>
              </a:rPr>
              <a:t>筆頭発表者氏名：◯◯　◯◯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6DEFB3D5-A6B9-B7C4-F05D-D66A9310546F}"/>
              </a:ext>
            </a:extLst>
          </p:cNvPr>
          <p:cNvSpPr txBox="1"/>
          <p:nvPr/>
        </p:nvSpPr>
        <p:spPr>
          <a:xfrm>
            <a:off x="435255" y="3798330"/>
            <a:ext cx="1175674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 b="1" u="sng">
                <a:effectLst/>
                <a:latin typeface="AxisStd"/>
              </a:rPr>
              <a:t>本演題に関して、発表者の開示すべき利益相反状態は下記の通りです。 </a:t>
            </a:r>
            <a:endParaRPr lang="ja-JP" altLang="en-US" sz="2800" b="1" u="sng">
              <a:effectLst/>
            </a:endParaRPr>
          </a:p>
          <a:p>
            <a:endParaRPr kumimoji="1" lang="ja-JP" altLang="en-US" sz="2800" b="1" u="sng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4CC18CF-8DAF-8988-AF29-6C2FD1B587CF}"/>
              </a:ext>
            </a:extLst>
          </p:cNvPr>
          <p:cNvSpPr txBox="1"/>
          <p:nvPr/>
        </p:nvSpPr>
        <p:spPr>
          <a:xfrm>
            <a:off x="650512" y="4752437"/>
            <a:ext cx="5019323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b="1">
                <a:effectLst/>
                <a:latin typeface="AxisStd"/>
              </a:rPr>
              <a:t>・該当者氏名</a:t>
            </a:r>
            <a:r>
              <a:rPr lang="ja-JP" altLang="en-US" sz="2000" b="1">
                <a:latin typeface="AxisStd"/>
              </a:rPr>
              <a:t>：</a:t>
            </a:r>
            <a:r>
              <a:rPr lang="ja-JP" altLang="en-US" sz="2000" b="1">
                <a:effectLst/>
                <a:latin typeface="AxisStd"/>
              </a:rPr>
              <a:t>〇〇 〇〇 </a:t>
            </a:r>
            <a:endParaRPr lang="en-US" altLang="ja-JP" sz="2000" b="1" dirty="0">
              <a:effectLst/>
              <a:latin typeface="AxisStd"/>
            </a:endParaRPr>
          </a:p>
          <a:p>
            <a:r>
              <a:rPr lang="ja-JP" altLang="en-US" sz="2000" b="1">
                <a:effectLst/>
                <a:latin typeface="AxisStd"/>
              </a:rPr>
              <a:t>・該当事項</a:t>
            </a:r>
            <a:r>
              <a:rPr lang="ja-JP" altLang="en-US" sz="2000" b="1">
                <a:latin typeface="AxisStd"/>
              </a:rPr>
              <a:t>：</a:t>
            </a:r>
            <a:r>
              <a:rPr lang="ja-JP" altLang="en-US" sz="2000" b="1">
                <a:effectLst/>
                <a:latin typeface="AxisStd"/>
              </a:rPr>
              <a:t>金額</a:t>
            </a:r>
            <a:r>
              <a:rPr lang="en-US" altLang="ja-JP" sz="2000" b="1" dirty="0">
                <a:effectLst/>
                <a:latin typeface="AxisStd"/>
              </a:rPr>
              <a:t>(</a:t>
            </a:r>
            <a:r>
              <a:rPr lang="ja-JP" altLang="en-US" sz="2000" b="1">
                <a:effectLst/>
                <a:latin typeface="AxisStd"/>
              </a:rPr>
              <a:t>企業、組織や団体</a:t>
            </a:r>
            <a:r>
              <a:rPr lang="en-US" altLang="ja-JP" sz="2000" b="1" dirty="0">
                <a:effectLst/>
                <a:latin typeface="AxisStd"/>
              </a:rPr>
              <a:t>) </a:t>
            </a:r>
          </a:p>
          <a:p>
            <a:r>
              <a:rPr lang="ja-JP" altLang="en-US" sz="2000" b="1">
                <a:effectLst/>
                <a:latin typeface="AxisStd"/>
              </a:rPr>
              <a:t>・報酬額</a:t>
            </a:r>
            <a:r>
              <a:rPr lang="ja-JP" altLang="en-US" sz="2000" b="1">
                <a:latin typeface="AxisStd"/>
              </a:rPr>
              <a:t>：</a:t>
            </a:r>
            <a:r>
              <a:rPr lang="ja-JP" altLang="en-US" sz="2000" b="1">
                <a:effectLst/>
                <a:latin typeface="AxisStd"/>
              </a:rPr>
              <a:t>〇万円</a:t>
            </a:r>
            <a:r>
              <a:rPr lang="en-US" altLang="ja-JP" sz="2000" b="1" dirty="0">
                <a:effectLst/>
                <a:latin typeface="AxisStd"/>
              </a:rPr>
              <a:t>(</a:t>
            </a:r>
            <a:r>
              <a:rPr lang="ja-JP" altLang="en-US" sz="2000" b="1">
                <a:effectLst/>
                <a:latin typeface="AxisStd"/>
              </a:rPr>
              <a:t>〇〇製薬株式会社</a:t>
            </a:r>
            <a:r>
              <a:rPr lang="en-US" altLang="ja-JP" sz="2000" b="1" dirty="0">
                <a:effectLst/>
                <a:latin typeface="AxisStd"/>
              </a:rPr>
              <a:t>) </a:t>
            </a:r>
          </a:p>
          <a:p>
            <a:r>
              <a:rPr lang="ja-JP" altLang="en-US" sz="2000" b="1">
                <a:effectLst/>
                <a:latin typeface="AxisStd"/>
              </a:rPr>
              <a:t>・講演料</a:t>
            </a:r>
            <a:r>
              <a:rPr lang="ja-JP" altLang="en-US" sz="2000" b="1">
                <a:latin typeface="AxisStd"/>
              </a:rPr>
              <a:t>：</a:t>
            </a:r>
            <a:r>
              <a:rPr lang="ja-JP" altLang="en-US" sz="2000" b="1">
                <a:effectLst/>
                <a:latin typeface="AxisStd"/>
              </a:rPr>
              <a:t>〇万円</a:t>
            </a:r>
            <a:r>
              <a:rPr lang="en-US" altLang="ja-JP" sz="2000" b="1" dirty="0">
                <a:effectLst/>
                <a:latin typeface="AxisStd"/>
              </a:rPr>
              <a:t>(</a:t>
            </a:r>
            <a:r>
              <a:rPr lang="ja-JP" altLang="en-US" sz="2000" b="1">
                <a:effectLst/>
                <a:latin typeface="AxisStd"/>
              </a:rPr>
              <a:t>〇〇医療機器株式会社</a:t>
            </a:r>
            <a:r>
              <a:rPr lang="en-US" altLang="ja-JP" sz="2000" b="1" dirty="0">
                <a:effectLst/>
                <a:latin typeface="AxisStd"/>
              </a:rPr>
              <a:t>) </a:t>
            </a:r>
          </a:p>
          <a:p>
            <a:r>
              <a:rPr lang="ja-JP" altLang="en-US" sz="2000" b="1">
                <a:effectLst/>
                <a:latin typeface="AxisStd"/>
              </a:rPr>
              <a:t>・少額寄付金</a:t>
            </a:r>
            <a:r>
              <a:rPr lang="ja-JP" altLang="en-US" sz="2000" b="1">
                <a:latin typeface="AxisStd"/>
              </a:rPr>
              <a:t>：</a:t>
            </a:r>
            <a:r>
              <a:rPr lang="ja-JP" altLang="en-US" sz="2000" b="1">
                <a:effectLst/>
                <a:latin typeface="AxisStd"/>
              </a:rPr>
              <a:t>〇万円</a:t>
            </a:r>
            <a:r>
              <a:rPr lang="en-US" altLang="ja-JP" sz="2000" b="1" dirty="0">
                <a:effectLst/>
                <a:latin typeface="AxisStd"/>
              </a:rPr>
              <a:t>(</a:t>
            </a:r>
            <a:r>
              <a:rPr lang="ja-JP" altLang="en-US" sz="2000" b="1">
                <a:effectLst/>
                <a:latin typeface="AxisStd"/>
              </a:rPr>
              <a:t>〇〇株式会社</a:t>
            </a:r>
            <a:r>
              <a:rPr lang="en-US" altLang="ja-JP" sz="2000" b="1" dirty="0">
                <a:effectLst/>
                <a:latin typeface="AxisStd"/>
              </a:rPr>
              <a:t>) </a:t>
            </a:r>
            <a:endParaRPr lang="ja-JP" altLang="en-US" sz="2000" b="1">
              <a:effectLst/>
            </a:endParaRPr>
          </a:p>
          <a:p>
            <a:endParaRPr kumimoji="1" lang="ja-JP" altLang="en-US" sz="2000" b="1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450934D-93CA-DF59-9319-FCA2E0491670}"/>
              </a:ext>
            </a:extLst>
          </p:cNvPr>
          <p:cNvSpPr txBox="1"/>
          <p:nvPr/>
        </p:nvSpPr>
        <p:spPr>
          <a:xfrm>
            <a:off x="10157552" y="6224530"/>
            <a:ext cx="7120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/>
              <a:t>以 上</a:t>
            </a:r>
          </a:p>
        </p:txBody>
      </p:sp>
    </p:spTree>
    <p:extLst>
      <p:ext uri="{BB962C8B-B14F-4D97-AF65-F5344CB8AC3E}">
        <p14:creationId xmlns:p14="http://schemas.microsoft.com/office/powerpoint/2010/main" val="14567139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120</Words>
  <Application>Microsoft Office PowerPoint</Application>
  <PresentationFormat>ワイド画面</PresentationFormat>
  <Paragraphs>13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AxisStd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Microsoft Office User</dc:creator>
  <cp:lastModifiedBy>小田 哲孝</cp:lastModifiedBy>
  <cp:revision>6</cp:revision>
  <dcterms:created xsi:type="dcterms:W3CDTF">2024-12-18T02:09:24Z</dcterms:created>
  <dcterms:modified xsi:type="dcterms:W3CDTF">2026-03-19T08:54:33Z</dcterms:modified>
</cp:coreProperties>
</file>