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9"/>
    <p:restoredTop sz="94626"/>
  </p:normalViewPr>
  <p:slideViewPr>
    <p:cSldViewPr snapToGrid="0">
      <p:cViewPr varScale="1">
        <p:scale>
          <a:sx n="104" d="100"/>
          <a:sy n="104" d="100"/>
        </p:scale>
        <p:origin x="7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9DAB9-444C-AE23-CED3-99E2B43ED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9D62A7-76ED-DB28-4BF3-B979A791D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D968A7-217D-0F53-6166-E4BA781B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8BEBF6-3340-F7DA-2612-DAAAF618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2D6D58-DDFE-A7EB-5925-6A5B7AA7C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6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712DAE-2F3A-5BA9-64E5-F50319A23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574682-DE68-8094-4AF5-8E09326D3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F7E5A7-2E09-EB23-03A6-59C199CD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8A71FB-1852-FBB7-5E32-08F0B415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B8AFE2-CE53-EA32-37A2-8FBABF9C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91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1E2FB6A-3829-34FC-97A7-9F4C4D77A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7BAAF6-79BF-826A-7C37-A7724FCA8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56E368-9AD4-38DD-B864-62E2E3F0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53E798-5934-AE35-A255-D9C45693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03E0F3-C910-3B02-2F88-89309AD5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50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5AA29-6226-4EC9-DC23-38CD108C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B60A87-598E-A4AA-6841-F830FEAF6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CFF83-FE25-8442-F3A4-5BB94D68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96CD70-1588-F05B-E81A-1E3B9DDD5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4A850A-EB1A-9E63-B866-D82A83D4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85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4EB546-3CBF-6BC6-DCA6-60020EBD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3E327B-BD37-59B2-569D-8DC405C84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EC682A-5801-98BF-84A9-97AF88BE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10BE4C-ED97-8660-801D-BEDBA9CE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A4BE91-4B54-806B-1E61-7D3A401C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6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E3EE09-0AE4-C2B9-C623-7B7786FE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3843DA-95A5-7F8A-A99A-FBBAAC9DE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6AA341-2932-F667-D6F9-D3008A3F0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252F95-459D-E982-CF68-FDB8310FD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8C08BD-AC11-B5D6-DB4D-51691A11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E1119E-9C1D-07A9-5644-A5FBE38E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53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C5E6FE-C05C-3CD6-BC73-999717C1F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52C868-FB03-7586-3618-3E0056209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47CF84-5A3D-9F84-4D65-705C04A49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793E0CE-3EB4-A6AD-0B53-AD09EED43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0DF2456-1495-1708-5211-1A8DFFBC2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3BD7F29-9676-289B-6C03-BB3E0A2A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CC2CD44-3EAC-4478-A076-88EB596C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CC6080-19F5-DC72-9EEE-65FCAB06F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12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C8CDB-31F8-DFF1-E328-851543E6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63E2B1-78D3-16AA-33F3-0950C54E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45A2B0-79FB-4239-DBB8-CF4BE082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826E59-F1FB-BA1D-9F8F-E31E00A27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07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A4ABA57-541B-2FC4-1D4D-303DFF26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DF5A8-26A4-A967-FB09-BD628062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BA5221-D4B2-9F1A-F7A7-EC28AA87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88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97851-D035-ADCD-7984-C6D9F63F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E1A82B-4BD9-5BE6-5D5F-FDA5BB68C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F3C7603-1316-52F5-1483-84292256C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C183A6-D3F3-7734-B116-1E5497F9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41C92B-7DFA-215B-44C7-F29B5E02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A568F1-65BF-3135-26F8-2AFBCF90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67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26655-ED72-5AA7-F922-2C9F7E21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006F24-90BA-13A9-8504-34F5BBE70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14113B-1FC9-9868-6F5E-4B11CAA73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24E348-67ED-922F-07FC-0E24E733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265888-A51A-2395-B183-E552051F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8236DE-E0F9-10F0-0E77-4544D0BD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16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DABF56-467B-4DA3-5FD2-1AEC828F5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D13E31-E02D-7F8C-E134-38C19BC4A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4D801D-ED0D-F0D0-6E1F-7210CABE5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6D142-075B-864F-A2CB-0B3F74727B6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E2E2E7-165D-5F3E-F797-0153DC78A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CFC96A-D900-25F6-7073-CEF038B77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77EA0-B9F8-A54E-A314-FD747F913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51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585C971-87DB-50D9-6047-AF60B2939067}"/>
              </a:ext>
            </a:extLst>
          </p:cNvPr>
          <p:cNvSpPr txBox="1"/>
          <p:nvPr/>
        </p:nvSpPr>
        <p:spPr>
          <a:xfrm>
            <a:off x="2855194" y="557213"/>
            <a:ext cx="60324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ja-JP" altLang="en-US" sz="2400" b="1" dirty="0"/>
              <a:t>２３回日本口腔ケア学会総会・学術大会</a:t>
            </a:r>
            <a:endParaRPr lang="en-US" altLang="ja-JP" sz="2400" b="1" dirty="0"/>
          </a:p>
          <a:p>
            <a:pPr algn="ctr"/>
            <a:r>
              <a:rPr kumimoji="1" lang="ja-JP" altLang="en-US" sz="2400" b="1" dirty="0"/>
              <a:t>第６回国際口腔ケア学会総会・学術大会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合同会議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9C1B19-5E33-807D-39AB-EF71E9E6CA5E}"/>
              </a:ext>
            </a:extLst>
          </p:cNvPr>
          <p:cNvSpPr txBox="1"/>
          <p:nvPr/>
        </p:nvSpPr>
        <p:spPr>
          <a:xfrm>
            <a:off x="870333" y="5056741"/>
            <a:ext cx="110385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u="sng">
                <a:effectLst/>
                <a:latin typeface="AxisStd"/>
              </a:rPr>
              <a:t>本演題に関して、発表者の開示すべき利益相反状態はありません。 </a:t>
            </a:r>
            <a:endParaRPr lang="ja-JP" altLang="en-US" sz="2800" b="1" u="sng">
              <a:effectLst/>
            </a:endParaRPr>
          </a:p>
          <a:p>
            <a:endParaRPr kumimoji="1" lang="ja-JP" altLang="en-US" sz="2800" b="1" u="sng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77DA92-2D93-BF38-E3BC-35EA42FB56EA}"/>
              </a:ext>
            </a:extLst>
          </p:cNvPr>
          <p:cNvSpPr txBox="1"/>
          <p:nvPr/>
        </p:nvSpPr>
        <p:spPr>
          <a:xfrm>
            <a:off x="2949772" y="2383499"/>
            <a:ext cx="59378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利益相反（</a:t>
            </a:r>
            <a:r>
              <a:rPr kumimoji="1" lang="en-US" altLang="ja-JP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COI</a:t>
            </a:r>
            <a:r>
              <a:rPr kumimoji="1" lang="ja-JP" altLang="en-US" sz="2800" b="1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）開示</a:t>
            </a:r>
            <a:endParaRPr kumimoji="1" lang="en-US" altLang="ja-JP" sz="2800" b="1" dirty="0"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 algn="ctr"/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2026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年</a:t>
            </a:r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5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月</a:t>
            </a:r>
            <a:r>
              <a:rPr lang="en-US" altLang="ja-JP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16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日（土）・</a:t>
            </a:r>
            <a:r>
              <a:rPr lang="en-US" altLang="ja-JP" sz="280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17</a:t>
            </a:r>
            <a:r>
              <a:rPr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日（日）</a:t>
            </a:r>
            <a:endParaRPr lang="en-US" altLang="ja-JP" sz="2800" dirty="0"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 algn="ctr"/>
            <a:r>
              <a:rPr kumimoji="1" lang="ja-JP" altLang="en-US" sz="2800" dirty="0"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筆頭発表者氏名：◯◯　◯◯</a:t>
            </a:r>
          </a:p>
        </p:txBody>
      </p:sp>
    </p:spTree>
    <p:extLst>
      <p:ext uri="{BB962C8B-B14F-4D97-AF65-F5344CB8AC3E}">
        <p14:creationId xmlns:p14="http://schemas.microsoft.com/office/powerpoint/2010/main" val="3094607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AxisStd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小田 哲孝</cp:lastModifiedBy>
  <cp:revision>6</cp:revision>
  <dcterms:created xsi:type="dcterms:W3CDTF">2024-12-18T02:09:24Z</dcterms:created>
  <dcterms:modified xsi:type="dcterms:W3CDTF">2026-03-19T08:53:53Z</dcterms:modified>
</cp:coreProperties>
</file>