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87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CA72FE3F-B3ED-42F1-AA71-D5AD1060BD3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6935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4538"/>
            <a:ext cx="662940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47D34066-3942-4D11-A7C6-47ED23CD3B5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300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D9AED-9E5B-46B8-8FEF-AC4C907A3FB1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9400" cy="372903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kumimoji="0" lang="ja-JP" altLang="en-US">
              <a:latin typeface="Times New Roman" pitchFamily="-106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223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5229E-8310-4DFD-B0D3-BD4F78DE7B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7CE74-0687-4AC3-B836-7F7603856EE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B8800-0902-413F-BE98-71C450599E0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B592-4E4C-42D1-897B-163D5C1A4F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A996E-9814-4FBD-BB95-76F20FAE6C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0B05-5981-4D05-AD2B-56DCAD648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8770B-EF4A-419A-8797-5555C3A2A27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32EB8-AB44-4C37-8DD5-F12CD1B91F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A59B-C817-4B61-BD50-18C2B9CA49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9DBBF-2DCC-424A-83AE-F26E00BB15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DD29B-18B2-4398-A26D-4DAFC7CF1D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ea typeface="ＭＳ Ｐゴシック" pitchFamily="-106" charset="-128"/>
              </a:defRPr>
            </a:lvl1pPr>
          </a:lstStyle>
          <a:p>
            <a:pPr>
              <a:defRPr/>
            </a:pPr>
            <a:fld id="{DB56D715-FFC1-4224-B653-ED4D2042B5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pitchFamily="-106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637288"/>
            <a:ext cx="12192000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4000" b="1" dirty="0">
              <a:latin typeface="Arial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4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演題発表に関連し、開示すべき</a:t>
            </a:r>
            <a:r>
              <a:rPr kumimoji="0" lang="en-US" altLang="ja-JP" sz="4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 I </a:t>
            </a:r>
            <a:r>
              <a:rPr kumimoji="0" lang="ja-JP" altLang="en-US" sz="4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関係にある　</a:t>
            </a:r>
            <a:endParaRPr kumimoji="0" lang="en-US" altLang="ja-JP" sz="4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4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企業などはありません。</a:t>
            </a:r>
            <a:endParaRPr kumimoji="0" lang="en-US" altLang="ja-JP" sz="4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kumimoji="0" lang="en-US" altLang="ja-JP" sz="700" b="1" i="1" dirty="0"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b="1" dirty="0">
              <a:latin typeface="Arial" charset="0"/>
              <a:ea typeface="ＭＳ Ｐゴシック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E0077BA-2964-188C-3799-C97AD2378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95897"/>
            <a:ext cx="12192000" cy="2286000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kumimoji="0" lang="ja-JP" altLang="en-US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kumimoji="0" lang="en-US" altLang="ja-JP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24</a:t>
            </a:r>
            <a:r>
              <a:rPr kumimoji="0" lang="ja-JP" altLang="en-US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回日本神経理学療法学会学術大会</a:t>
            </a:r>
            <a:br>
              <a:rPr kumimoji="0" lang="ja-JP" altLang="en-US" sz="66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0" lang="en-US" altLang="ja-JP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COI </a:t>
            </a:r>
            <a:r>
              <a:rPr kumimoji="0" lang="ja-JP" altLang="en-US" sz="4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開示</a:t>
            </a:r>
            <a:br>
              <a:rPr kumimoji="0" lang="en-US" altLang="ja-JP" sz="5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0" lang="ja-JP" altLang="en-US" sz="18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　</a:t>
            </a:r>
            <a:br>
              <a:rPr kumimoji="0" lang="en-US" altLang="ja-JP" sz="2800" b="1" i="1" dirty="0">
                <a:solidFill>
                  <a:schemeClr val="tx1"/>
                </a:solidFill>
                <a:ea typeface="ＭＳ Ｐゴシック" charset="-128"/>
              </a:rPr>
            </a:br>
            <a:r>
              <a:rPr kumimoji="0" lang="ja-JP" altLang="en-US" sz="2800" b="1" i="1" dirty="0">
                <a:solidFill>
                  <a:schemeClr val="tx1"/>
                </a:solidFill>
                <a:ea typeface="ＭＳ Ｐゴシック" charset="-128"/>
              </a:rPr>
              <a:t>筆頭発表者名：　○○　○○</a:t>
            </a:r>
            <a:endParaRPr kumimoji="0" lang="en-US" altLang="ja-JP" sz="2800" b="1" i="1" dirty="0">
              <a:solidFill>
                <a:schemeClr val="tx1"/>
              </a:solidFill>
              <a:ea typeface="ＭＳ Ｐゴシック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42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第24回日本神経理学療法学会学術大会 COI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喜三郎 原</cp:lastModifiedBy>
  <cp:revision>101</cp:revision>
  <dcterms:created xsi:type="dcterms:W3CDTF">2000-09-04T17:39:07Z</dcterms:created>
  <dcterms:modified xsi:type="dcterms:W3CDTF">2026-07-05T16:27:41Z</dcterms:modified>
</cp:coreProperties>
</file>