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0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田 哲孝" userId="b82d33ee-743c-49c5-a01b-84878f751a8c" providerId="ADAL" clId="{3723F271-366C-4938-B4AE-6834D4ADD71D}"/>
    <pc:docChg chg="delSld">
      <pc:chgData name="小田 哲孝" userId="b82d33ee-743c-49c5-a01b-84878f751a8c" providerId="ADAL" clId="{3723F271-366C-4938-B4AE-6834D4ADD71D}" dt="2025-04-17T01:28:21.841" v="0" actId="47"/>
      <pc:docMkLst>
        <pc:docMk/>
      </pc:docMkLst>
      <pc:sldChg chg="del">
        <pc:chgData name="小田 哲孝" userId="b82d33ee-743c-49c5-a01b-84878f751a8c" providerId="ADAL" clId="{3723F271-366C-4938-B4AE-6834D4ADD71D}" dt="2025-04-17T01:28:21.841" v="0" actId="47"/>
        <pc:sldMkLst>
          <pc:docMk/>
          <pc:sldMk cId="38859329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5715C-7927-B74D-7560-65B466D0E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6A56E2-F2D1-6D19-6FDF-F7D302F78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43E432-CB1C-5E50-463F-756C8C6A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3E9EFC-16EC-8BFB-4F9A-BDD039C2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DA5BDA-4640-DEF9-725C-83B5281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66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7EB2EF-685E-D200-BB9C-908DDC4F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FE909B-E74A-A448-7D7B-E6029E69C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D4D5A8-1D69-3D30-76BA-13530401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1E4F0-1C50-CFE8-1F96-710F55CD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9E74A4-FE36-BDB5-B143-2EBDE427A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4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26F9F7-A919-1A59-4794-6F71A498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E0C84F-E199-0C16-81AB-D50C4F471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9634CC-337B-0D9B-D5FC-290ACFC0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49F15-3B6E-8DE8-5A7A-BF66FDD1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F8D0D0-38D9-74F8-66F2-769841E2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70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68F67-3226-3AA5-8488-38793050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4EBC26-27AB-D523-05C1-E4A3AA5D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F6AF5-EE48-891E-D46C-66ABE4FA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82721-A647-F267-550B-B5A02C53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015156-C4C8-D6DB-C80F-5599A8E9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58B20-F0B4-C1D7-53FB-F5E9C2FE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B61949-A055-2680-7DFD-9AAFD6267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C1B645-08DF-7F66-9035-252298DB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54A1B-9F1A-A94B-9C3A-B587A5A1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082D2E-D79B-E32A-EB01-EC8BF85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1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93B1F-6C4D-D7B0-F5AC-56BE86F5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1A163D-56B0-119E-A123-22E5D1349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8D33C3-03CD-596F-3340-EB13C1336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B9E2DA-92D8-EB71-E250-7A7221AB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F2C822-7027-D33C-08A5-41D29888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AEFB58-0D16-1AD3-2A44-8A21CF4B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54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9D0E7-25C6-2678-AD05-167CEA7F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3B0C5A-CD16-546B-B689-13E1A6815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06D692-D233-F37C-96BA-38F0BA921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E93FBF-14FE-DCC9-B676-D2182BC9D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62982F-9258-CDAA-EA1E-5B3128C27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D7964A-9869-AB16-AEA1-2BB7796E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048A2B-D413-4641-71A0-A2F42D8D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0DB509-B603-16A3-BAF3-7D32F6D1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86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4E09D1-ACCA-3B0D-B93A-91D9E261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B8F2C9-A803-7A76-F310-98E39E83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16282A-FE42-A267-0F08-AD14BA53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D9DB85-7217-9101-3644-98109F93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0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B89CCB-3B78-35B1-75DA-EFE9CBE04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D37E83-C40D-2B61-6E4E-15981E5D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8831EC-F8E7-6A5E-3B6F-9F054AA1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00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582E2-BB1E-F899-F188-C46B02C6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267508-19EC-CEF3-CF0A-FB64B01E1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FA27EC-489D-AB33-5225-B5361A954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0832C9-21CE-A2E3-DE8D-E40DBA15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5D825A-9452-2E65-491D-901B2347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AEA0A0-42B3-03C1-6D0C-5163A353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1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8DC2C-3C82-64DC-7F93-D234BF866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DD7FE-ECEB-6D16-9134-009F4AC87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F6996E-3971-73D5-EFCD-48ED92DF2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C6101D-A12C-0D79-42BC-451C5026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7C1FA6-E7F9-DB36-6B53-126EABDF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FF5292-712D-E527-4AAC-878AD776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62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A2B40F-9EBF-30E9-3BE7-536F26C06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2CED23-E5B5-3A6C-33C8-5BCFF0396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B2B0D-8A23-A88E-40B7-2234BCACF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DA0B0-2BA0-BF08-B287-A27E8F6AF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961BF7-D154-34D7-C296-275634702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9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ACA50-6C7A-A3CA-BF33-41D4F2C8E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BA2660E-43D7-9E4A-8AA2-71F8B21B2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4958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私は今回の演題発表に関連して、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開示すべき利益相反はございません。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F465B87-6BAD-6D6F-AD95-BF07ADA44D2D}"/>
              </a:ext>
            </a:extLst>
          </p:cNvPr>
          <p:cNvSpPr txBox="1">
            <a:spLocks/>
          </p:cNvSpPr>
          <p:nvPr/>
        </p:nvSpPr>
        <p:spPr>
          <a:xfrm>
            <a:off x="1150620" y="0"/>
            <a:ext cx="9890760" cy="3624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回日本慢性期医療学会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利益相反の開示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一般演題発表者　氏名：●●●●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11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日慢協4</dc:creator>
  <cp:lastModifiedBy>小田 哲孝</cp:lastModifiedBy>
  <cp:revision>2</cp:revision>
  <dcterms:created xsi:type="dcterms:W3CDTF">2025-02-20T06:58:39Z</dcterms:created>
  <dcterms:modified xsi:type="dcterms:W3CDTF">2025-04-17T01:28:23Z</dcterms:modified>
</cp:coreProperties>
</file>