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DD8B1-E285-475C-A2B8-73FBFF232C91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51892-8407-4DED-BB4E-6832E7F75B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204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51A945-E670-496D-B755-C1091F2B5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98FB2DB-95E6-4C7E-8744-9B4615284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410359-2096-472D-8E33-DE5CD3515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1B07E4-0B36-4B99-B7D8-28B4F1D01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65519C-9935-44C7-A7A8-34F620131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11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07D9AB-13A9-4947-85D3-521E8DCF6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1F9AD8-62F8-451C-B296-B3618C809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3F2DB-7504-4C64-ACB3-5ED6CE96B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1A633-C984-4C61-9557-A9386FDC0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40644B-39D1-479D-940E-71830042F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435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0287EC1-7F59-4922-978B-05F7B3FCC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E62ED3-80DB-4B55-A782-700222EF1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C18493-255E-4691-A564-AB081A853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6BE880-1974-424E-AC53-A3EF8B323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7678EE-25B7-43C7-BFF9-9E04142CC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64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ABCF38-FD8D-4227-8097-0CD4A2E7D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DEF1DB-487B-4912-B17A-E0AC84864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142F9B-314C-4A61-BB18-9C2179671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F62ECE-9192-461D-8113-E3D0D6DFE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997EFA-AC9F-4C05-AEA4-1BF0C946C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8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28878E-F88B-4E99-B4EC-AD1666A92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FB4A09-B503-47F5-A43A-7F715ABFA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2AA837-CD81-422F-9551-877C15696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60E9E8-4F50-4FD8-A920-3E83AE1C7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958E65-5BEE-46C6-9A23-365A2FFF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28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AFA5E-2F26-4696-ABA5-8FA5ED6B6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D55A45-D8B3-41A7-A86D-596B02044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A16752B-C7EC-4F53-99FC-17B144410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28C66AA-3F45-4E4B-B3E5-ECEA45B8F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D5A4E4-03FB-4483-8889-6DA45A00E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7D4340-3C5B-4B42-B47D-9CA9B65A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30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AC78E7-48BF-431F-A116-BEFCB8F01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51A3C9-765D-4BB9-B0D0-C300C87A6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AAB3E0-1859-48D1-9B7A-CB60901D0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CA77E42-9007-443A-8DC4-E1052F585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6DE6730-9400-4A1F-A913-3A896DF178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43EFEE3-E9C5-4CA1-B6B9-61744BFC8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330C54F-3631-4D68-95D0-8D49F8361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C5571C2-5722-4CC7-A64F-BEFD6E53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59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E0CA88-FC67-4F1D-9827-9CB729983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251E1D-C306-4BB1-A030-63F6AF202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42FE6D6-200A-46E1-BB95-1152D347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E0FEF8-01AC-45DC-BEA2-DB5F30F9C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96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A38592B-135F-4AFC-B90C-974E1CDAE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F5F0D38-93D5-4962-AE86-5A593F44C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684859-02CB-4C9C-BC82-22D3A2BA4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38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9582F6-13FC-44FB-BFDB-0EA1D44DC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6504E5-667F-43D4-A0E7-069CCED3C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AD8BD0-FAD2-4297-865A-0D4C49FA6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C3BF2B-B535-4008-9BEF-8495E1734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AE00D7-5B77-4576-A8AD-4050190FA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33C789-6A49-4BE1-BF3D-08850C27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29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AFEDCE-9647-46F3-8A8B-25CECCCFA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7E3C28B-7A1D-48EC-858E-CB46AF04C1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11D388-13FA-405D-A43F-500AC740B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1A4204-9570-4F91-B868-C54E0DEBD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F80D1E-EB9F-4DBC-82E7-D4B7E7D8C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F32E61-AE5D-4975-9CB5-895C793E3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72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3FC9299-820B-4CB2-81BA-64BBE029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BED13EF-1E06-4D59-AB4A-97D27F8BF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70DBE6-7430-46AC-B7B1-105E8A6A7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7CA14-CED0-463C-9895-6274F0955A26}" type="datetimeFigureOut">
              <a:rPr kumimoji="1" lang="ja-JP" altLang="en-US" smtClean="0"/>
              <a:t>2020/8/5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D9329E-C351-4B0A-ACDF-F9E312C5C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E7150A-C1F9-44DF-8457-BCB0F4C60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1DD0D-2BDE-418E-844D-C7CE817C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62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192195-687C-4A99-977D-CD0967FEE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71372"/>
            <a:ext cx="9144000" cy="646332"/>
          </a:xfrm>
        </p:spPr>
        <p:txBody>
          <a:bodyPr>
            <a:normAutofit fontScale="90000"/>
          </a:bodyPr>
          <a:lstStyle/>
          <a:p>
            <a:r>
              <a:rPr kumimoji="1" lang="en-US" altLang="ja-JP" sz="4400" b="1" dirty="0">
                <a:latin typeface="+mn-lt"/>
                <a:ea typeface="メイリオ" panose="020B0604030504040204" pitchFamily="50" charset="-128"/>
              </a:rPr>
              <a:t>COI</a:t>
            </a:r>
            <a:r>
              <a:rPr kumimoji="1" lang="ja-JP" altLang="en-US" sz="4400" b="1" dirty="0">
                <a:latin typeface="+mn-lt"/>
                <a:ea typeface="メイリオ" panose="020B0604030504040204" pitchFamily="50" charset="-128"/>
              </a:rPr>
              <a:t>開示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3EE8D8D-8D70-445A-A18A-B42E29AD1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45746"/>
            <a:ext cx="9144000" cy="612153"/>
          </a:xfrm>
        </p:spPr>
        <p:txBody>
          <a:bodyPr>
            <a:normAutofit/>
          </a:bodyPr>
          <a:lstStyle/>
          <a:p>
            <a:r>
              <a:rPr kumimoji="1" lang="ja-JP" altLang="en-US" sz="2000" b="1" dirty="0">
                <a:latin typeface="+mn-ea"/>
              </a:rPr>
              <a:t>発表者名：東京一郎、京都次郎、大阪三郎　◎福岡史郎（◎代表者）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DB05C43-C725-4B0B-9E8F-25A0799E6AFB}"/>
              </a:ext>
            </a:extLst>
          </p:cNvPr>
          <p:cNvSpPr txBox="1"/>
          <p:nvPr/>
        </p:nvSpPr>
        <p:spPr>
          <a:xfrm>
            <a:off x="1284849" y="927653"/>
            <a:ext cx="9622301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The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Japan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Association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of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Breast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and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Thyroid</a:t>
            </a:r>
            <a:r>
              <a:rPr lang="ja-JP" altLang="en-US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b="1" i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Sonology</a:t>
            </a:r>
            <a:endParaRPr lang="en-US" altLang="ja-JP" b="1" i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b="1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Since 1998</a:t>
            </a:r>
            <a:endParaRPr kumimoji="1" lang="ja-JP" altLang="en-US" b="1" i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02989590-0295-4934-A395-81A670A0E9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74597"/>
              </p:ext>
            </p:extLst>
          </p:nvPr>
        </p:nvGraphicFramePr>
        <p:xfrm>
          <a:off x="1636214" y="2862364"/>
          <a:ext cx="9090926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664">
                  <a:extLst>
                    <a:ext uri="{9D8B030D-6E8A-4147-A177-3AD203B41FA5}">
                      <a16:colId xmlns:a16="http://schemas.microsoft.com/office/drawing/2014/main" val="3567563373"/>
                    </a:ext>
                  </a:extLst>
                </a:gridCol>
                <a:gridCol w="1419367">
                  <a:extLst>
                    <a:ext uri="{9D8B030D-6E8A-4147-A177-3AD203B41FA5}">
                      <a16:colId xmlns:a16="http://schemas.microsoft.com/office/drawing/2014/main" val="540448592"/>
                    </a:ext>
                  </a:extLst>
                </a:gridCol>
                <a:gridCol w="3684895">
                  <a:extLst>
                    <a:ext uri="{9D8B030D-6E8A-4147-A177-3AD203B41FA5}">
                      <a16:colId xmlns:a16="http://schemas.microsoft.com/office/drawing/2014/main" val="2812922187"/>
                    </a:ext>
                  </a:extLst>
                </a:gridCol>
              </a:tblGrid>
              <a:tr h="26030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該当の状況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企業名等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004076"/>
                  </a:ext>
                </a:extLst>
              </a:tr>
              <a:tr h="2603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（１）役員・顧問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あり・なし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471695"/>
                  </a:ext>
                </a:extLst>
              </a:tr>
              <a:tr h="2603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（２）株保有・利益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あり・なし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983335"/>
                  </a:ext>
                </a:extLst>
              </a:tr>
              <a:tr h="2603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（３）特許使用料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あり・なし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909251"/>
                  </a:ext>
                </a:extLst>
              </a:tr>
              <a:tr h="2603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（４）講演料など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あり・なし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708009"/>
                  </a:ext>
                </a:extLst>
              </a:tr>
              <a:tr h="2603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（５）原稿料など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あり・なし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184666"/>
                  </a:ext>
                </a:extLst>
              </a:tr>
              <a:tr h="2603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（６）治験・受託研究・共同研究費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あり・なし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492007"/>
                  </a:ext>
                </a:extLst>
              </a:tr>
              <a:tr h="2603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（７）奨学寄附金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あり・なし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908176"/>
                  </a:ext>
                </a:extLst>
              </a:tr>
              <a:tr h="2603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（８）寄附講座所属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あり・なし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388935"/>
                  </a:ext>
                </a:extLst>
              </a:tr>
              <a:tr h="2603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（９）贈答品などの報酬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あり・なし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2834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422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119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COI開示</dc:title>
  <dc:creator>Owner</dc:creator>
  <cp:lastModifiedBy>Owner</cp:lastModifiedBy>
  <cp:revision>4</cp:revision>
  <dcterms:created xsi:type="dcterms:W3CDTF">2020-08-05T01:20:34Z</dcterms:created>
  <dcterms:modified xsi:type="dcterms:W3CDTF">2020-08-05T01:48:53Z</dcterms:modified>
</cp:coreProperties>
</file>