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4" r:id="rId2"/>
    <p:sldId id="259" r:id="rId3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EEBA501-C9D8-0831-3DF8-7AC382ABEE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4095E44-7DCC-72B9-BF82-16C7A75878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9C6170C-6AF3-26ED-5EA4-4F57363081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928D9DB-4B2C-7026-D95A-C2501F3504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82765B7F-08E7-4F34-91C1-93666D80A2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398AA92-0CD8-91FE-E6F0-74FB5157C2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BB70AF-634F-0B77-9DC6-28B7560B16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9AD699-A202-CC75-F62E-5E265B83F18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7933DBC-E016-CDEC-6167-A9B77927D4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83FECF0-0BED-58E3-0F90-FCB37D9740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08066B7-A661-A83E-ED30-2C0EBA701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FC8D8572-D377-4D8C-BEE7-6AC1CC4BDD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05EEAB3-4FE6-20B8-1E83-88981D15C9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BC30C69C-483C-425F-9A46-3986BED594E0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C72BFBD-895D-3B60-894E-6DE685C149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F729813-A26D-1B2E-A93A-E1FE576EB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8B4F058-8227-BA27-C22D-E7AC73656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0E121F4A-41CA-4368-9EEC-26C270F6045C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6489DAC-0E01-E5BB-1C07-3C1B4B114E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22D1647-3E7E-1B62-C70D-8120DA648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E304D6-8C27-7CAF-DB9B-F4F7013E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EA6BAC-47BD-CCED-7A1C-6DD4274B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C87601-FA98-80A1-C472-2EA10662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6255-C356-445F-8F22-F576C8FC76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888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DE9AFB-F317-B011-560A-9128ACD8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F86C51-04A0-B8F7-CAB3-95BACE25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729D8C-16A5-B1EA-EFFB-B9FE66F8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0215-26B6-4751-9CCF-127DE43322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040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83F87F-E61F-BFE9-31EB-AD8ACB71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C500FC-FB08-4171-D24B-794F01B53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4FCFC4-84EA-833D-91B9-517A0F75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8EE9-BF1A-445E-B7CE-3C73F81BF5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884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BCB319-A993-0073-8FA2-1C359F35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5E1697-E313-5C4C-183F-52C02C44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D32A36-CA1A-9AAE-16D8-B5653A59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722C6-4DDF-464E-BEB2-78EAA260DB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361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01679A-0947-2861-8F1E-BFE2DA86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8DA246-02DC-C4ED-4379-381126181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299D47-CD33-630A-977E-D4ADFAFD9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6BCBE-DAE7-4F08-AC57-9C7078A23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012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51ABCE6-934F-763B-3AEE-A9878614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07FB377-8171-D10C-745A-DCD64C6FA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BFB7CFF-E377-8202-C723-BA34A76F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484E5-16D2-485F-BF1D-DC95EA938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948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53ECF27-34B9-6AE7-D6D4-6C3852A4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4FBB733-767B-B453-DDC1-CD725E220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E2D6112-B268-170A-F24D-1B5C9706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17424-CC2C-4C7F-B861-44E221072E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32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028BD37-883C-1956-37A2-3BBD7896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25C67EF-66A4-A413-2CE8-2B5AFF8D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F79CDEB-43E8-C028-14BC-FFC9FD2C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ED0B-6BC5-4DA7-B760-4A65E7ECA9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989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15F2801-5108-D341-C1BF-22ABB2AB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89C7E51-01F6-285E-1444-6B3DE781C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049A95A9-5202-1913-3993-00CB7F3F4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51E0-2691-492C-BD3F-307D0B64D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84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F7965FA-4B3F-9F08-97A9-9F3C16CF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F4842F8-6A1B-0C68-3EBF-8E3025CBE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CC571B7-831B-E56A-FFC4-86FC3F5C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2209D-2579-4BA8-8DBC-D03657848B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790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928FC52-3F0F-2D5A-5C1E-B723E536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AE8B2D4-47DE-CBF3-B9D0-C6C9515D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65C0602-64A2-89A7-FBE6-48E9E854B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7F97C-0655-4BB3-970D-773B218A3A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43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843A3F65-9E76-AF67-86E0-5EAD88A367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DEF7155-9D37-2D0D-E39B-BE1DD0B91F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E7DE31-EA21-6018-610A-80DC6FC1D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B56C72-4B05-4A31-15FB-C0953A9C5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38B131-75BF-5743-889D-D20E15F51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E1C94A-099E-4FA4-A5B0-6B7B78EA7E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DE265F-3BF5-A18B-9076-DB1776E54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896938"/>
            <a:ext cx="8239125" cy="2862262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en-US" altLang="ja-JP" sz="3600" b="1" dirty="0">
                <a:latin typeface="+mn-ea"/>
                <a:ea typeface="+mn-ea"/>
              </a:rPr>
              <a:t>The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71</a:t>
            </a:r>
            <a:r>
              <a:rPr kumimoji="0" lang="en-US" altLang="ja-JP" sz="3600" b="1" baseline="30000" dirty="0">
                <a:latin typeface="+mn-ea"/>
                <a:ea typeface="+mn-ea"/>
              </a:rPr>
              <a:t>st</a:t>
            </a:r>
            <a:r>
              <a:rPr kumimoji="0" lang="en-US" altLang="ja-JP" sz="3600" b="1" dirty="0">
                <a:latin typeface="+mn-ea"/>
                <a:ea typeface="+mn-ea"/>
              </a:rPr>
              <a:t> Autumn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Annual Meeting of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r>
              <a:rPr kumimoji="0" lang="en-US" altLang="ja-JP" sz="3600" b="1" dirty="0">
                <a:latin typeface="+mn-ea"/>
                <a:ea typeface="+mn-ea"/>
              </a:rPr>
              <a:t>The Japanese Society of Pathology 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br>
              <a:rPr kumimoji="0" lang="en-US" altLang="ja-JP" sz="1600" b="1" i="1" dirty="0">
                <a:latin typeface="+mn-ea"/>
                <a:ea typeface="+mn-ea"/>
              </a:rPr>
            </a:br>
            <a:r>
              <a:rPr kumimoji="0" lang="en-US" altLang="ja-JP" sz="1800" b="1" i="1" dirty="0">
                <a:latin typeface="+mn-ea"/>
                <a:ea typeface="+mn-ea"/>
              </a:rPr>
              <a:t>Name of First Author</a:t>
            </a:r>
            <a:r>
              <a:rPr kumimoji="0" lang="ja-JP" altLang="en-US" sz="1800" b="1" i="1" dirty="0">
                <a:latin typeface="+mn-ea"/>
                <a:ea typeface="+mn-ea"/>
              </a:rPr>
              <a:t>：　○○　○○</a:t>
            </a:r>
            <a:endParaRPr kumimoji="0" lang="en-US" altLang="ja-JP" sz="1600" b="1" i="1" dirty="0">
              <a:latin typeface="+mn-ea"/>
              <a:ea typeface="+mn-ea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91A60D7-A814-A111-F169-98BFE90748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9275" y="4010025"/>
            <a:ext cx="8029575" cy="160020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kumimoji="0" lang="en-US" altLang="ja-JP" sz="2800" b="1" dirty="0">
              <a:latin typeface="Arial" charset="0"/>
            </a:endParaRPr>
          </a:p>
          <a:p>
            <a:pPr marL="266700" indent="-266700" algn="ctr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　</a:t>
            </a:r>
            <a:r>
              <a:rPr kumimoji="0" lang="en-US" altLang="ja-JP" sz="2800" b="1" dirty="0">
                <a:latin typeface="Arial" charset="0"/>
              </a:rPr>
              <a:t>The author has no conflict of interest to disclose with respect to this presentation.</a:t>
            </a:r>
            <a:endParaRPr kumimoji="0" lang="en-US" altLang="ja-JP" b="1" dirty="0">
              <a:latin typeface="Arial" charset="0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099B955D-2BD2-782D-6DD6-0F891EF09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138113"/>
            <a:ext cx="915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　</a:t>
            </a:r>
            <a:r>
              <a:rPr kumimoji="0" lang="en-US" altLang="ja-JP" sz="2400" b="1">
                <a:latin typeface="ＭＳ Ｐゴシック" panose="020B0600070205080204" pitchFamily="50" charset="-128"/>
              </a:rPr>
              <a:t>No conflicts of interest to disclose</a:t>
            </a:r>
            <a:endParaRPr kumimoji="0" lang="ja-JP" altLang="en-US" sz="2400" b="1">
              <a:latin typeface="ＭＳ Ｐゴシック" panose="020B0600070205080204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870D1622-6C5D-6582-9E9D-96CF55ECD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FDE02DF-3800-EFE9-E315-0F8CBC742B05}"/>
              </a:ext>
            </a:extLst>
          </p:cNvPr>
          <p:cNvSpPr/>
          <p:nvPr/>
        </p:nvSpPr>
        <p:spPr>
          <a:xfrm>
            <a:off x="30163" y="754063"/>
            <a:ext cx="9072562" cy="5927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E089F67-7C49-1BA1-6F14-D4712C8FD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896938"/>
            <a:ext cx="8239125" cy="2532062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en-US" altLang="ja-JP" sz="3600" b="1" dirty="0">
                <a:latin typeface="+mn-ea"/>
                <a:ea typeface="+mn-ea"/>
              </a:rPr>
              <a:t>The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>
                <a:latin typeface="+mn-ea"/>
                <a:ea typeface="+mn-ea"/>
              </a:rPr>
              <a:t>71</a:t>
            </a:r>
            <a:r>
              <a:rPr kumimoji="0" lang="en-US" altLang="ja-JP" sz="3600" b="1" baseline="30000">
                <a:latin typeface="+mn-ea"/>
                <a:ea typeface="+mn-ea"/>
              </a:rPr>
              <a:t>st</a:t>
            </a:r>
            <a:r>
              <a:rPr kumimoji="0" lang="en-US" altLang="ja-JP" sz="3600" b="1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Autumn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Annual Meeting of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r>
              <a:rPr kumimoji="0" lang="en-US" altLang="ja-JP" sz="3600" b="1" dirty="0">
                <a:latin typeface="+mn-ea"/>
                <a:ea typeface="+mn-ea"/>
              </a:rPr>
              <a:t>The Japanese Society of Pathology 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r>
              <a:rPr kumimoji="0" lang="ja-JP" altLang="en-US" sz="3600" b="1" dirty="0">
                <a:latin typeface="+mn-ea"/>
                <a:ea typeface="+mn-ea"/>
              </a:rPr>
              <a:t>ＣＯＩ </a:t>
            </a:r>
            <a:r>
              <a:rPr kumimoji="0" lang="en-US" altLang="ja-JP" sz="3600" b="1" dirty="0">
                <a:latin typeface="+mn-ea"/>
                <a:ea typeface="+mn-ea"/>
              </a:rPr>
              <a:t>Disclosure</a:t>
            </a:r>
            <a:r>
              <a:rPr kumimoji="0" lang="ja-JP" altLang="en-US" sz="1100" b="1" dirty="0">
                <a:latin typeface="+mn-ea"/>
                <a:ea typeface="+mn-ea"/>
              </a:rPr>
              <a:t>　</a:t>
            </a:r>
            <a:br>
              <a:rPr kumimoji="0" lang="en-US" altLang="ja-JP" sz="1600" b="1" i="1" dirty="0">
                <a:latin typeface="+mn-ea"/>
                <a:ea typeface="+mn-ea"/>
              </a:rPr>
            </a:br>
            <a:r>
              <a:rPr kumimoji="0" lang="en-US" altLang="ja-JP" sz="1800" b="1" i="1" dirty="0">
                <a:latin typeface="+mn-ea"/>
                <a:ea typeface="+mn-ea"/>
              </a:rPr>
              <a:t>Name of First Author</a:t>
            </a:r>
            <a:r>
              <a:rPr kumimoji="0" lang="ja-JP" altLang="en-US" sz="1800" b="1" i="1" dirty="0">
                <a:latin typeface="+mn-ea"/>
                <a:ea typeface="+mn-ea"/>
              </a:rPr>
              <a:t>：　○○　○○</a:t>
            </a:r>
            <a:endParaRPr kumimoji="0" lang="en-US" altLang="ja-JP" sz="1600" b="1" i="1" dirty="0">
              <a:latin typeface="+mn-ea"/>
              <a:ea typeface="+mn-ea"/>
            </a:endParaRPr>
          </a:p>
        </p:txBody>
      </p:sp>
      <p:sp>
        <p:nvSpPr>
          <p:cNvPr id="6147" name="正方形/長方形 3">
            <a:extLst>
              <a:ext uri="{FF2B5EF4-FFF2-40B4-BE49-F238E27FC236}">
                <a16:creationId xmlns:a16="http://schemas.microsoft.com/office/drawing/2014/main" id="{2B841EA4-F2A2-7E47-C311-415D85252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138113"/>
            <a:ext cx="915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　</a:t>
            </a:r>
            <a:r>
              <a:rPr kumimoji="0" lang="en-US" altLang="ja-JP" sz="2400" b="1">
                <a:latin typeface="ＭＳ Ｐゴシック" panose="020B0600070205080204" pitchFamily="50" charset="-128"/>
              </a:rPr>
              <a:t>With conflicts of interest to disclose</a:t>
            </a:r>
            <a:endParaRPr kumimoji="0" lang="ja-JP" altLang="en-US" sz="2400" b="1">
              <a:latin typeface="ＭＳ Ｐゴシック" panose="020B0600070205080204" pitchFamily="50" charset="-128"/>
            </a:endParaRPr>
          </a:p>
        </p:txBody>
      </p:sp>
      <p:sp>
        <p:nvSpPr>
          <p:cNvPr id="6148" name="正方形/長方形 4">
            <a:extLst>
              <a:ext uri="{FF2B5EF4-FFF2-40B4-BE49-F238E27FC236}">
                <a16:creationId xmlns:a16="http://schemas.microsoft.com/office/drawing/2014/main" id="{71504A95-E191-06B8-AE47-B2A17A997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89B544B-6C4A-5559-612A-64EF1A500718}"/>
              </a:ext>
            </a:extLst>
          </p:cNvPr>
          <p:cNvSpPr/>
          <p:nvPr/>
        </p:nvSpPr>
        <p:spPr>
          <a:xfrm>
            <a:off x="30163" y="754063"/>
            <a:ext cx="9072562" cy="5927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2C371325-9E12-C721-E81F-77388877B2AC}"/>
              </a:ext>
            </a:extLst>
          </p:cNvPr>
          <p:cNvGraphicFramePr>
            <a:graphicFrameLocks noGrp="1"/>
          </p:cNvGraphicFramePr>
          <p:nvPr/>
        </p:nvGraphicFramePr>
        <p:xfrm>
          <a:off x="449263" y="4275138"/>
          <a:ext cx="8388350" cy="2309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6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09812">
                <a:tc>
                  <a:txBody>
                    <a:bodyPr/>
                    <a:lstStyle/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Consultation fees: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ownership / profit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0" lang="en-US" altLang="ja-JP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Patent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fees: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Remuneration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lecture: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⑤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Manuscript fees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⑥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Trust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Joint research funds: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⑦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Scholarship fund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　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Pharmaceutical company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Pharmaceutical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company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Pharmaceutical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company</a:t>
                      </a:r>
                    </a:p>
                  </a:txBody>
                  <a:tcPr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53" name="Rectangle 3">
            <a:extLst>
              <a:ext uri="{FF2B5EF4-FFF2-40B4-BE49-F238E27FC236}">
                <a16:creationId xmlns:a16="http://schemas.microsoft.com/office/drawing/2014/main" id="{4C4FFD99-D634-5B8F-399D-7B54C4D77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3546475"/>
            <a:ext cx="83581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latin typeface="Arial" panose="020B0604020202020204" pitchFamily="34" charset="0"/>
              </a:rPr>
              <a:t>The author has the following financial conflict of interest to disclose with respect to this presentation</a:t>
            </a:r>
            <a:r>
              <a:rPr kumimoji="0" lang="ja-JP" altLang="en-US" sz="2000" b="1">
                <a:latin typeface="Arial" panose="020B0604020202020204" pitchFamily="34" charset="0"/>
              </a:rPr>
              <a:t>　　　　　　　　　　　　　　　</a:t>
            </a:r>
            <a:endParaRPr kumimoji="0" lang="en-US" altLang="ja-JP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</TotalTime>
  <Words>141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​​テーマ</vt:lpstr>
      <vt:lpstr>The 71st Autumn Annual Meeting of The Japanese Society of Pathology   Name of First Author：　○○　○○</vt:lpstr>
      <vt:lpstr>The 71st Autumn Annual Meeting of The Japanese Society of Pathology  ＣＯＩ Disclosure　 Name of First Author：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中本 丈也</cp:lastModifiedBy>
  <cp:revision>106</cp:revision>
  <cp:lastPrinted>2016-04-12T04:58:47Z</cp:lastPrinted>
  <dcterms:created xsi:type="dcterms:W3CDTF">2000-09-04T17:39:07Z</dcterms:created>
  <dcterms:modified xsi:type="dcterms:W3CDTF">2025-01-27T06:48:34Z</dcterms:modified>
</cp:coreProperties>
</file>