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64" r:id="rId2"/>
  </p:sldIdLst>
  <p:sldSz cx="9144000" cy="6858000" type="screen4x3"/>
  <p:notesSz cx="6807200" cy="99393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-52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xmlns="" id="{DEEBA501-C9D8-0831-3DF8-7AC382ABEE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xmlns="" id="{94095E44-7DCC-72B9-BF82-16C7A758783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xmlns="" id="{59C6170C-6AF3-26ED-5EA4-4F573630813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xmlns="" id="{D928D9DB-4B2C-7026-D95A-C2501F35043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pPr>
              <a:defRPr/>
            </a:pPr>
            <a:fld id="{82765B7F-08E7-4F34-91C1-93666D80A2D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xmlns="" id="{C398AA92-0CD8-91FE-E6F0-74FB5157C26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xmlns="" id="{01BB70AF-634F-0B77-9DC6-28B7560B160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xmlns="" id="{1D9AD699-A202-CC75-F62E-5E265B83F18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72050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xmlns="" id="{57933DBC-E016-CDEC-6167-A9B77927D48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21225"/>
            <a:ext cx="49911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xmlns="" id="{783FECF0-0BED-58E3-0F90-FCB37D97405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xmlns="" id="{008066B7-A661-A83E-ED30-2C0EBA7013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pPr>
              <a:defRPr/>
            </a:pPr>
            <a:fld id="{FC8D8572-D377-4D8C-BEE7-6AC1CC4BDDE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8" charset="-128"/>
        <a:cs typeface="ＭＳ Ｐゴシック" pitchFamily="-108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xmlns="" id="{005EEAB3-4FE6-20B8-1E83-88981D15C9A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9300" indent="-2873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52525" indent="-2301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12900" indent="-2301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74863" indent="-2301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32063" indent="-230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89263" indent="-230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46463" indent="-230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903663" indent="-230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fld id="{BC30C69C-483C-425F-9A46-3986BED594E0}" type="slidenum">
              <a:rPr kumimoji="0" lang="en-US" altLang="ja-JP" smtClean="0"/>
              <a:pPr>
                <a:spcBef>
                  <a:spcPct val="0"/>
                </a:spcBef>
              </a:pPr>
              <a:t>1</a:t>
            </a:fld>
            <a:endParaRPr kumimoji="0" lang="en-US" altLang="ja-JP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xmlns="" id="{EC72BFBD-895D-3B60-894E-6DE685C1498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xmlns="" id="{5F729813-A26D-1B2E-A93A-E1FE576EBD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5DE304D6-8C27-7CAF-DB9B-F4F7013E9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B0EA6BAC-47BD-CCED-7A1C-6DD4274B3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04C87601-FA98-80A1-C472-2EA10662C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986255-C356-445F-8F22-F576C8FC766E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2428880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B0DE9AFB-F317-B011-560A-9128ACD8A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16F86C51-04A0-B8F7-CAB3-95BACE253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D6729D8C-16A5-B1EA-EFFB-B9FE66F8B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10215-26B6-4751-9CCF-127DE43322B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3410402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D083F87F-E61F-BFE9-31EB-AD8ACB71B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16C500FC-FB08-4171-D24B-794F01B53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E64FCFC4-84EA-833D-91B9-517A0F757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A8EE9-BF1A-445E-B7CE-3C73F81BF54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768849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75BCB319-A993-0073-8FA2-1C359F355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4F5E1697-E313-5C4C-183F-52C02C44B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C0D32A36-CA1A-9AAE-16D8-B5653A594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4722C6-4DDF-464E-BEB2-78EAA260DB25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1093618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7E01679A-0947-2861-8F1E-BFE2DA863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ED8DA246-02DC-C4ED-4379-381126181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9B299D47-CD33-630A-977E-D4ADFAFD9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6BCBE-DAE7-4F08-AC57-9C7078A23DFE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3840128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xmlns="" id="{B51ABCE6-934F-763B-3AEE-A98786143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xmlns="" id="{307FB377-8171-D10C-745A-DCD64C6FA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xmlns="" id="{EBFB7CFF-E377-8202-C723-BA34A76F2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484E5-16D2-485F-BF1D-DC95EA938BC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2449488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xmlns="" id="{253ECF27-34B9-6AE7-D6D4-6C3852A4B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xmlns="" id="{64FBB733-767B-B453-DDC1-CD725E220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xmlns="" id="{1E2D6112-B268-170A-F24D-1B5C9706F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17424-CC2C-4C7F-B861-44E221072E2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2543322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xmlns="" id="{6028BD37-883C-1956-37A2-3BBD78967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xmlns="" id="{725C67EF-66A4-A413-2CE8-2B5AFF8D9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xmlns="" id="{BF79CDEB-43E8-C028-14BC-FFC9FD2C2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3ED0B-6BC5-4DA7-B760-4A65E7ECA90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4239899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xmlns="" id="{715F2801-5108-D341-C1BF-22ABB2AB9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xmlns="" id="{189C7E51-01F6-285E-1444-6B3DE781C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xmlns="" id="{049A95A9-5202-1913-3993-00CB7F3F4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051E0-2691-492C-BD3F-307D0B64D59D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2439848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xmlns="" id="{7F7965FA-4B3F-9F08-97A9-9F3C16CFA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xmlns="" id="{9F4842F8-6A1B-0C68-3EBF-8E3025CBE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xmlns="" id="{2CC571B7-831B-E56A-FFC4-86FC3F5C6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82209D-2579-4BA8-8DBC-D03657848B8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2717900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xmlns="" id="{D928FC52-3F0F-2D5A-5C1E-B723E5361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xmlns="" id="{4AE8B2D4-47DE-CBF3-B9D0-C6C9515DF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xmlns="" id="{665C0602-64A2-89A7-FBE6-48E9E854B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7F97C-0655-4BB3-970D-773B218A3AF8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379431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xmlns="" id="{843A3F65-9E76-AF67-86E0-5EAD88A367F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xmlns="" id="{CDEF7155-9D37-2D0D-E39B-BE1DD0B91F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35E7DE31-EA21-6018-610A-80DC6FC1DA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-108" charset="0"/>
                <a:ea typeface="ＭＳ Ｐゴシック" pitchFamily="-108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0DB56C72-4B05-4A31-15FB-C0953A9C5B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-108" charset="0"/>
                <a:ea typeface="ＭＳ Ｐゴシック" pitchFamily="-108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5B38B131-75BF-5743-889D-D20E15F518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BE1C94A-099E-4FA4-A5B0-6B7B78EA7E9E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xmlns="" id="{42DE265F-3BF5-A18B-9076-DB1776E54B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90538" y="896938"/>
            <a:ext cx="8239125" cy="2862262"/>
          </a:xfrm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kumimoji="0" lang="en-US" altLang="ja-JP" sz="3600" b="1" dirty="0">
                <a:latin typeface="+mn-ea"/>
                <a:ea typeface="+mn-ea"/>
              </a:rPr>
              <a:t>The</a:t>
            </a:r>
            <a:r>
              <a:rPr kumimoji="0" lang="ja-JP" altLang="en-US" sz="3600" b="1" dirty="0">
                <a:latin typeface="+mn-ea"/>
                <a:ea typeface="+mn-ea"/>
              </a:rPr>
              <a:t> </a:t>
            </a:r>
            <a:r>
              <a:rPr kumimoji="0" lang="en-US" altLang="ja-JP" sz="3600" b="1" dirty="0">
                <a:latin typeface="+mn-ea"/>
                <a:ea typeface="+mn-ea"/>
              </a:rPr>
              <a:t>70</a:t>
            </a:r>
            <a:r>
              <a:rPr kumimoji="0" lang="en-US" altLang="ja-JP" sz="3600" b="1" baseline="30000" dirty="0">
                <a:latin typeface="+mn-ea"/>
                <a:ea typeface="+mn-ea"/>
              </a:rPr>
              <a:t>th</a:t>
            </a:r>
            <a:r>
              <a:rPr kumimoji="0" lang="en-US" altLang="ja-JP" sz="3600" b="1" dirty="0">
                <a:latin typeface="+mn-ea"/>
                <a:ea typeface="+mn-ea"/>
              </a:rPr>
              <a:t> Autumn</a:t>
            </a:r>
            <a:r>
              <a:rPr kumimoji="0" lang="ja-JP" altLang="en-US" sz="3600" b="1" dirty="0">
                <a:latin typeface="+mn-ea"/>
                <a:ea typeface="+mn-ea"/>
              </a:rPr>
              <a:t> </a:t>
            </a:r>
            <a:r>
              <a:rPr kumimoji="0" lang="en-US" altLang="ja-JP" sz="3600" b="1" dirty="0">
                <a:latin typeface="+mn-ea"/>
                <a:ea typeface="+mn-ea"/>
              </a:rPr>
              <a:t>Annual Meeting of</a:t>
            </a:r>
            <a:br>
              <a:rPr kumimoji="0" lang="en-US" altLang="ja-JP" sz="3600" b="1" dirty="0">
                <a:latin typeface="+mn-ea"/>
                <a:ea typeface="+mn-ea"/>
              </a:rPr>
            </a:br>
            <a:r>
              <a:rPr kumimoji="0" lang="en-US" altLang="ja-JP" sz="3600" b="1" dirty="0">
                <a:latin typeface="+mn-ea"/>
                <a:ea typeface="+mn-ea"/>
              </a:rPr>
              <a:t>The Japanese Society of Pathology </a:t>
            </a:r>
            <a:br>
              <a:rPr kumimoji="0" lang="en-US" altLang="ja-JP" sz="3600" b="1" dirty="0">
                <a:latin typeface="+mn-ea"/>
                <a:ea typeface="+mn-ea"/>
              </a:rPr>
            </a:br>
            <a:r>
              <a:rPr kumimoji="0" lang="en-US" altLang="ja-JP" sz="1600" b="1" i="1" dirty="0">
                <a:latin typeface="+mn-ea"/>
                <a:ea typeface="+mn-ea"/>
              </a:rPr>
              <a:t/>
            </a:r>
            <a:br>
              <a:rPr kumimoji="0" lang="en-US" altLang="ja-JP" sz="1600" b="1" i="1" dirty="0">
                <a:latin typeface="+mn-ea"/>
                <a:ea typeface="+mn-ea"/>
              </a:rPr>
            </a:br>
            <a:r>
              <a:rPr kumimoji="0" lang="en-US" altLang="ja-JP" sz="1800" b="1" i="1" dirty="0">
                <a:latin typeface="+mn-ea"/>
                <a:ea typeface="+mn-ea"/>
              </a:rPr>
              <a:t>Name of First Author</a:t>
            </a:r>
            <a:r>
              <a:rPr kumimoji="0" lang="ja-JP" altLang="en-US" sz="1800" b="1" i="1" dirty="0">
                <a:latin typeface="+mn-ea"/>
                <a:ea typeface="+mn-ea"/>
              </a:rPr>
              <a:t>：　○○　○○</a:t>
            </a:r>
            <a:endParaRPr kumimoji="0" lang="en-US" altLang="ja-JP" sz="1600" b="1" i="1" dirty="0">
              <a:latin typeface="+mn-ea"/>
              <a:ea typeface="+mn-ea"/>
            </a:endParaRP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xmlns="" id="{891A60D7-A814-A111-F169-98BFE90748D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49275" y="4010025"/>
            <a:ext cx="8029575" cy="1600200"/>
          </a:xfrm>
        </p:spPr>
        <p:txBody>
          <a:bodyPr rtlCol="0">
            <a:normAutofit fontScale="92500" lnSpcReduction="10000"/>
          </a:bodyPr>
          <a:lstStyle/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kumimoji="0" lang="en-US" altLang="ja-JP" sz="2800" b="1" dirty="0">
              <a:latin typeface="Arial" charset="0"/>
            </a:endParaRPr>
          </a:p>
          <a:p>
            <a:pPr marL="266700" indent="-266700" algn="ctr" eaLnBrk="1" fontAlgn="auto" hangingPunct="1">
              <a:lnSpc>
                <a:spcPct val="150000"/>
              </a:lnSpc>
              <a:spcAft>
                <a:spcPts val="0"/>
              </a:spcAft>
              <a:buFontTx/>
              <a:buNone/>
              <a:defRPr/>
            </a:pPr>
            <a:r>
              <a:rPr kumimoji="0" lang="ja-JP" altLang="en-US" sz="2800" b="1" dirty="0">
                <a:latin typeface="Arial" charset="0"/>
              </a:rPr>
              <a:t>　</a:t>
            </a:r>
            <a:r>
              <a:rPr kumimoji="0" lang="en-US" altLang="ja-JP" sz="2800" b="1" dirty="0">
                <a:latin typeface="Arial" charset="0"/>
              </a:rPr>
              <a:t>The author has no conflict of interest to disclose with respect to this presentation.</a:t>
            </a:r>
            <a:endParaRPr kumimoji="0" lang="en-US" altLang="ja-JP" b="1" dirty="0">
              <a:latin typeface="Arial" charset="0"/>
            </a:endParaRPr>
          </a:p>
        </p:txBody>
      </p:sp>
      <p:sp>
        <p:nvSpPr>
          <p:cNvPr id="4100" name="正方形/長方形 3">
            <a:extLst>
              <a:ext uri="{FF2B5EF4-FFF2-40B4-BE49-F238E27FC236}">
                <a16:creationId xmlns:a16="http://schemas.microsoft.com/office/drawing/2014/main" xmlns="" id="{099B955D-2BD2-782D-6DD6-0F891EF09E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875" y="138113"/>
            <a:ext cx="91598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>
                <a:latin typeface="ＭＳ Ｐゴシック" panose="020B0600070205080204" pitchFamily="50" charset="-128"/>
              </a:rPr>
              <a:t>　</a:t>
            </a:r>
            <a:r>
              <a:rPr kumimoji="0" lang="en-US" altLang="ja-JP" sz="2400" b="1">
                <a:latin typeface="ＭＳ Ｐゴシック" panose="020B0600070205080204" pitchFamily="50" charset="-128"/>
              </a:rPr>
              <a:t>No conflicts of interest to disclose</a:t>
            </a:r>
            <a:endParaRPr kumimoji="0" lang="ja-JP" altLang="en-US" sz="2400" b="1">
              <a:latin typeface="ＭＳ Ｐゴシック" panose="020B0600070205080204" pitchFamily="50" charset="-128"/>
            </a:endParaRPr>
          </a:p>
        </p:txBody>
      </p:sp>
      <p:sp>
        <p:nvSpPr>
          <p:cNvPr id="4101" name="正方形/長方形 4">
            <a:extLst>
              <a:ext uri="{FF2B5EF4-FFF2-40B4-BE49-F238E27FC236}">
                <a16:creationId xmlns:a16="http://schemas.microsoft.com/office/drawing/2014/main" xmlns="" id="{870D1622-6C5D-6582-9E9D-96CF55ECD0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925" y="1006475"/>
            <a:ext cx="8642350" cy="542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>
              <a:latin typeface="Times New Roman" panose="02020603050405020304" pitchFamily="18" charset="0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xmlns="" id="{EFDE02DF-3800-EFE9-E315-0F8CBC742B05}"/>
              </a:ext>
            </a:extLst>
          </p:cNvPr>
          <p:cNvSpPr/>
          <p:nvPr/>
        </p:nvSpPr>
        <p:spPr>
          <a:xfrm>
            <a:off x="30163" y="754063"/>
            <a:ext cx="9072562" cy="59277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1297</TotalTime>
  <Words>7</Words>
  <Application>Microsoft Office PowerPoint</Application>
  <PresentationFormat>画面に合わせる (4:3)</PresentationFormat>
  <Paragraphs>5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The 70th Autumn Annual Meeting of The Japanese Society of Pathology   Name of First Author：　○○　○○</vt:lpstr>
    </vt:vector>
  </TitlesOfParts>
  <Company>Heart Failure Society of America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Ace</cp:lastModifiedBy>
  <cp:revision>106</cp:revision>
  <cp:lastPrinted>2016-04-12T04:58:47Z</cp:lastPrinted>
  <dcterms:created xsi:type="dcterms:W3CDTF">2000-09-04T17:39:07Z</dcterms:created>
  <dcterms:modified xsi:type="dcterms:W3CDTF">2024-03-01T02:49:45Z</dcterms:modified>
</cp:coreProperties>
</file>