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64" r:id="rId2"/>
    <p:sldId id="259" r:id="rId3"/>
  </p:sldIdLst>
  <p:sldSz cx="9144000" cy="6858000" type="screen4x3"/>
  <p:notesSz cx="6807200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82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DEEBA501-C9D8-0831-3DF8-7AC382ABEE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94095E44-7DCC-72B9-BF82-16C7A758783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59C6170C-6AF3-26ED-5EA4-4F573630813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D928D9DB-4B2C-7026-D95A-C2501F35043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245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pPr>
              <a:defRPr/>
            </a:pPr>
            <a:fld id="{82765B7F-08E7-4F34-91C1-93666D80A2D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C398AA92-0CD8-91FE-E6F0-74FB5157C26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01BB70AF-634F-0B77-9DC6-28B7560B160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1D9AD699-A202-CC75-F62E-5E265B83F182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72050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57933DBC-E016-CDEC-6167-A9B77927D48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721225"/>
            <a:ext cx="4991100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783FECF0-0BED-58E3-0F90-FCB37D97405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45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008066B7-A661-A83E-ED30-2C0EBA7013A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245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pPr>
              <a:defRPr/>
            </a:pPr>
            <a:fld id="{FC8D8572-D377-4D8C-BEE7-6AC1CC4BDDE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8" charset="-128"/>
        <a:cs typeface="ＭＳ Ｐゴシック" pitchFamily="-108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005EEAB3-4FE6-20B8-1E83-88981D15C9A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9300" indent="-2873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52525" indent="-2301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12900" indent="-2301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74863" indent="-2301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32063" indent="-230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89263" indent="-230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46463" indent="-230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903663" indent="-230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</a:pPr>
            <a:fld id="{BC30C69C-483C-425F-9A46-3986BED594E0}" type="slidenum">
              <a:rPr kumimoji="0" lang="en-US" altLang="ja-JP" smtClean="0"/>
              <a:pPr>
                <a:spcBef>
                  <a:spcPct val="0"/>
                </a:spcBef>
              </a:pPr>
              <a:t>1</a:t>
            </a:fld>
            <a:endParaRPr kumimoji="0" lang="en-US" altLang="ja-JP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EC72BFBD-895D-3B60-894E-6DE685C1498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5F729813-A26D-1B2E-A93A-E1FE576EBD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48B4F058-8227-BA27-C22D-E7AC73656C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9300" indent="-2873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52525" indent="-2301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12900" indent="-2301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74863" indent="-2301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32063" indent="-230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89263" indent="-230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46463" indent="-230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903663" indent="-230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</a:pPr>
            <a:fld id="{0E121F4A-41CA-4368-9EEC-26C270F6045C}" type="slidenum">
              <a:rPr kumimoji="0" lang="en-US" altLang="ja-JP" smtClean="0"/>
              <a:pPr>
                <a:spcBef>
                  <a:spcPct val="0"/>
                </a:spcBef>
              </a:pPr>
              <a:t>2</a:t>
            </a:fld>
            <a:endParaRPr kumimoji="0" lang="en-US" altLang="ja-JP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B6489DAC-0E01-E5BB-1C07-3C1B4B114ED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B22D1647-3E7E-1B62-C70D-8120DA648D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DE304D6-8C27-7CAF-DB9B-F4F7013E9E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0EA6BAC-47BD-CCED-7A1C-6DD4274B3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4C87601-FA98-80A1-C472-2EA10662C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986255-C356-445F-8F22-F576C8FC766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28880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0DE9AFB-F317-B011-560A-9128ACD8A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6F86C51-04A0-B8F7-CAB3-95BACE253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6729D8C-16A5-B1EA-EFFB-B9FE66F8B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110215-26B6-4751-9CCF-127DE43322B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10402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083F87F-E61F-BFE9-31EB-AD8ACB71B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6C500FC-FB08-4171-D24B-794F01B53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64FCFC4-84EA-833D-91B9-517A0F757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3A8EE9-BF1A-445E-B7CE-3C73F81BF54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68849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5BCB319-A993-0073-8FA2-1C359F355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F5E1697-E313-5C4C-183F-52C02C44B3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0D32A36-CA1A-9AAE-16D8-B5653A594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4722C6-4DDF-464E-BEB2-78EAA260DB2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93618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01679A-0947-2861-8F1E-BFE2DA863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D8DA246-02DC-C4ED-4379-381126181F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B299D47-CD33-630A-977E-D4ADFAFD9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C6BCBE-DAE7-4F08-AC57-9C7078A23DF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40128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B51ABCE6-934F-763B-3AEE-A98786143B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307FB377-8171-D10C-745A-DCD64C6FA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EBFB7CFF-E377-8202-C723-BA34A76F2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C484E5-16D2-485F-BF1D-DC95EA938BC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49488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253ECF27-34B9-6AE7-D6D4-6C3852A4B6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64FBB733-767B-B453-DDC1-CD725E2200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1E2D6112-B268-170A-F24D-1B5C9706F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D17424-CC2C-4C7F-B861-44E221072E2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43322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6028BD37-883C-1956-37A2-3BBD78967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725C67EF-66A4-A413-2CE8-2B5AFF8D9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BF79CDEB-43E8-C028-14BC-FFC9FD2C2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63ED0B-6BC5-4DA7-B760-4A65E7ECA90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39899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715F2801-5108-D341-C1BF-22ABB2AB9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189C7E51-01F6-285E-1444-6B3DE781C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049A95A9-5202-1913-3993-00CB7F3F4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7051E0-2691-492C-BD3F-307D0B64D59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39848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7F7965FA-4B3F-9F08-97A9-9F3C16CFA1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9F4842F8-6A1B-0C68-3EBF-8E3025CBE4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2CC571B7-831B-E56A-FFC4-86FC3F5C6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82209D-2579-4BA8-8DBC-D03657848B8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17900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D928FC52-3F0F-2D5A-5C1E-B723E5361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4AE8B2D4-47DE-CBF3-B9D0-C6C9515DF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665C0602-64A2-89A7-FBE6-48E9E854B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17F97C-0655-4BB3-970D-773B218A3AF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9431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843A3F65-9E76-AF67-86E0-5EAD88A367F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CDEF7155-9D37-2D0D-E39B-BE1DD0B91F8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5E7DE31-EA21-6018-610A-80DC6FC1DA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-108" charset="0"/>
                <a:ea typeface="ＭＳ Ｐゴシック" pitchFamily="-108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DB56C72-4B05-4A31-15FB-C0953A9C5B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-108" charset="0"/>
                <a:ea typeface="ＭＳ Ｐゴシック" pitchFamily="-108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B38B131-75BF-5743-889D-D20E15F518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BE1C94A-099E-4FA4-A5B0-6B7B78EA7E9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42DE265F-3BF5-A18B-9076-DB1776E54B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90538" y="896938"/>
            <a:ext cx="8239125" cy="2862262"/>
          </a:xfrm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r>
              <a:rPr kumimoji="0" lang="en-US" altLang="ja-JP" sz="3600" b="1" dirty="0">
                <a:latin typeface="+mn-ea"/>
                <a:ea typeface="+mn-ea"/>
              </a:rPr>
              <a:t>The</a:t>
            </a:r>
            <a:r>
              <a:rPr kumimoji="0" lang="ja-JP" altLang="en-US" sz="3600" b="1" dirty="0">
                <a:latin typeface="+mn-ea"/>
                <a:ea typeface="+mn-ea"/>
              </a:rPr>
              <a:t> </a:t>
            </a:r>
            <a:r>
              <a:rPr kumimoji="0" lang="en-US" altLang="ja-JP" sz="3600" b="1" dirty="0">
                <a:latin typeface="+mn-ea"/>
                <a:ea typeface="+mn-ea"/>
              </a:rPr>
              <a:t>70</a:t>
            </a:r>
            <a:r>
              <a:rPr kumimoji="0" lang="en-US" altLang="ja-JP" sz="3600" b="1" baseline="30000" dirty="0">
                <a:latin typeface="+mn-ea"/>
                <a:ea typeface="+mn-ea"/>
              </a:rPr>
              <a:t>th</a:t>
            </a:r>
            <a:r>
              <a:rPr kumimoji="0" lang="en-US" altLang="ja-JP" sz="3600" b="1" dirty="0">
                <a:latin typeface="+mn-ea"/>
                <a:ea typeface="+mn-ea"/>
              </a:rPr>
              <a:t> Autumn</a:t>
            </a:r>
            <a:r>
              <a:rPr kumimoji="0" lang="ja-JP" altLang="en-US" sz="3600" b="1" dirty="0">
                <a:latin typeface="+mn-ea"/>
                <a:ea typeface="+mn-ea"/>
              </a:rPr>
              <a:t> </a:t>
            </a:r>
            <a:r>
              <a:rPr kumimoji="0" lang="en-US" altLang="ja-JP" sz="3600" b="1" dirty="0">
                <a:latin typeface="+mn-ea"/>
                <a:ea typeface="+mn-ea"/>
              </a:rPr>
              <a:t>Annual Meeting of</a:t>
            </a:r>
            <a:br>
              <a:rPr kumimoji="0" lang="en-US" altLang="ja-JP" sz="3600" b="1" dirty="0">
                <a:latin typeface="+mn-ea"/>
                <a:ea typeface="+mn-ea"/>
              </a:rPr>
            </a:br>
            <a:r>
              <a:rPr kumimoji="0" lang="en-US" altLang="ja-JP" sz="3600" b="1" dirty="0">
                <a:latin typeface="+mn-ea"/>
                <a:ea typeface="+mn-ea"/>
              </a:rPr>
              <a:t>The Japanese Society of Pathology </a:t>
            </a:r>
            <a:br>
              <a:rPr kumimoji="0" lang="en-US" altLang="ja-JP" sz="3600" b="1" dirty="0">
                <a:latin typeface="+mn-ea"/>
                <a:ea typeface="+mn-ea"/>
              </a:rPr>
            </a:br>
            <a:br>
              <a:rPr kumimoji="0" lang="en-US" altLang="ja-JP" sz="1600" b="1" i="1" dirty="0">
                <a:latin typeface="+mn-ea"/>
                <a:ea typeface="+mn-ea"/>
              </a:rPr>
            </a:br>
            <a:r>
              <a:rPr kumimoji="0" lang="en-US" altLang="ja-JP" sz="1800" b="1" i="1" dirty="0">
                <a:latin typeface="+mn-ea"/>
                <a:ea typeface="+mn-ea"/>
              </a:rPr>
              <a:t>Name of First Author</a:t>
            </a:r>
            <a:r>
              <a:rPr kumimoji="0" lang="ja-JP" altLang="en-US" sz="1800" b="1" i="1" dirty="0">
                <a:latin typeface="+mn-ea"/>
                <a:ea typeface="+mn-ea"/>
              </a:rPr>
              <a:t>：　○○　○○</a:t>
            </a:r>
            <a:endParaRPr kumimoji="0" lang="en-US" altLang="ja-JP" sz="1600" b="1" i="1" dirty="0">
              <a:latin typeface="+mn-ea"/>
              <a:ea typeface="+mn-ea"/>
            </a:endParaRP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891A60D7-A814-A111-F169-98BFE90748D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49275" y="4010025"/>
            <a:ext cx="8029575" cy="1600200"/>
          </a:xfrm>
        </p:spPr>
        <p:txBody>
          <a:bodyPr rtlCol="0">
            <a:normAutofit fontScale="92500" lnSpcReduction="10000"/>
          </a:bodyPr>
          <a:lstStyle/>
          <a:p>
            <a:pPr algn="ctr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kumimoji="0" lang="en-US" altLang="ja-JP" sz="2800" b="1" dirty="0">
              <a:latin typeface="Arial" charset="0"/>
            </a:endParaRPr>
          </a:p>
          <a:p>
            <a:pPr marL="266700" indent="-266700" algn="ctr" eaLnBrk="1" fontAlgn="auto" hangingPunct="1">
              <a:lnSpc>
                <a:spcPct val="150000"/>
              </a:lnSpc>
              <a:spcAft>
                <a:spcPts val="0"/>
              </a:spcAft>
              <a:buFontTx/>
              <a:buNone/>
              <a:defRPr/>
            </a:pPr>
            <a:r>
              <a:rPr kumimoji="0" lang="ja-JP" altLang="en-US" sz="2800" b="1" dirty="0">
                <a:latin typeface="Arial" charset="0"/>
              </a:rPr>
              <a:t>　</a:t>
            </a:r>
            <a:r>
              <a:rPr kumimoji="0" lang="en-US" altLang="ja-JP" sz="2800" b="1" dirty="0">
                <a:latin typeface="Arial" charset="0"/>
              </a:rPr>
              <a:t>The author has no conflict of interest to disclose with respect to this presentation.</a:t>
            </a:r>
            <a:endParaRPr kumimoji="0" lang="en-US" altLang="ja-JP" b="1" dirty="0">
              <a:latin typeface="Arial" charset="0"/>
            </a:endParaRPr>
          </a:p>
        </p:txBody>
      </p:sp>
      <p:sp>
        <p:nvSpPr>
          <p:cNvPr id="4100" name="正方形/長方形 3">
            <a:extLst>
              <a:ext uri="{FF2B5EF4-FFF2-40B4-BE49-F238E27FC236}">
                <a16:creationId xmlns:a16="http://schemas.microsoft.com/office/drawing/2014/main" id="{099B955D-2BD2-782D-6DD6-0F891EF09E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875" y="138113"/>
            <a:ext cx="91598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>
                <a:latin typeface="ＭＳ Ｐゴシック" panose="020B0600070205080204" pitchFamily="50" charset="-128"/>
              </a:rPr>
              <a:t>　</a:t>
            </a:r>
            <a:r>
              <a:rPr kumimoji="0" lang="en-US" altLang="ja-JP" sz="2400" b="1">
                <a:latin typeface="ＭＳ Ｐゴシック" panose="020B0600070205080204" pitchFamily="50" charset="-128"/>
              </a:rPr>
              <a:t>No conflicts of interest to disclose</a:t>
            </a:r>
            <a:endParaRPr kumimoji="0" lang="ja-JP" altLang="en-US" sz="2400" b="1">
              <a:latin typeface="ＭＳ Ｐゴシック" panose="020B0600070205080204" pitchFamily="50" charset="-128"/>
            </a:endParaRPr>
          </a:p>
        </p:txBody>
      </p:sp>
      <p:sp>
        <p:nvSpPr>
          <p:cNvPr id="4101" name="正方形/長方形 4">
            <a:extLst>
              <a:ext uri="{FF2B5EF4-FFF2-40B4-BE49-F238E27FC236}">
                <a16:creationId xmlns:a16="http://schemas.microsoft.com/office/drawing/2014/main" id="{870D1622-6C5D-6582-9E9D-96CF55ECD0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925" y="1006475"/>
            <a:ext cx="8642350" cy="542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>
              <a:latin typeface="Times New Roman" panose="02020603050405020304" pitchFamily="18" charset="0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EFDE02DF-3800-EFE9-E315-0F8CBC742B05}"/>
              </a:ext>
            </a:extLst>
          </p:cNvPr>
          <p:cNvSpPr/>
          <p:nvPr/>
        </p:nvSpPr>
        <p:spPr>
          <a:xfrm>
            <a:off x="30163" y="754063"/>
            <a:ext cx="9072562" cy="59277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EE089F67-7C49-1BA1-6F14-D4712C8FDE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90538" y="896938"/>
            <a:ext cx="8239125" cy="2532062"/>
          </a:xfrm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r>
              <a:rPr kumimoji="0" lang="en-US" altLang="ja-JP" sz="3600" b="1" dirty="0">
                <a:latin typeface="+mn-ea"/>
                <a:ea typeface="+mn-ea"/>
              </a:rPr>
              <a:t>The</a:t>
            </a:r>
            <a:r>
              <a:rPr kumimoji="0" lang="ja-JP" altLang="en-US" sz="3600" b="1" dirty="0">
                <a:latin typeface="+mn-ea"/>
                <a:ea typeface="+mn-ea"/>
              </a:rPr>
              <a:t> </a:t>
            </a:r>
            <a:r>
              <a:rPr kumimoji="0" lang="en-US" altLang="ja-JP" sz="3600" b="1">
                <a:latin typeface="+mn-ea"/>
                <a:ea typeface="+mn-ea"/>
              </a:rPr>
              <a:t>70</a:t>
            </a:r>
            <a:r>
              <a:rPr kumimoji="0" lang="en-US" altLang="ja-JP" sz="3600" b="1" baseline="30000">
                <a:latin typeface="+mn-ea"/>
                <a:ea typeface="+mn-ea"/>
              </a:rPr>
              <a:t>th</a:t>
            </a:r>
            <a:r>
              <a:rPr kumimoji="0" lang="en-US" altLang="ja-JP" sz="3600" b="1">
                <a:latin typeface="+mn-ea"/>
                <a:ea typeface="+mn-ea"/>
              </a:rPr>
              <a:t> </a:t>
            </a:r>
            <a:r>
              <a:rPr kumimoji="0" lang="en-US" altLang="ja-JP" sz="3600" b="1" dirty="0">
                <a:latin typeface="+mn-ea"/>
                <a:ea typeface="+mn-ea"/>
              </a:rPr>
              <a:t>Autumn</a:t>
            </a:r>
            <a:r>
              <a:rPr kumimoji="0" lang="ja-JP" altLang="en-US" sz="3600" b="1" dirty="0">
                <a:latin typeface="+mn-ea"/>
                <a:ea typeface="+mn-ea"/>
              </a:rPr>
              <a:t> </a:t>
            </a:r>
            <a:r>
              <a:rPr kumimoji="0" lang="en-US" altLang="ja-JP" sz="3600" b="1" dirty="0">
                <a:latin typeface="+mn-ea"/>
                <a:ea typeface="+mn-ea"/>
              </a:rPr>
              <a:t>Annual Meeting of</a:t>
            </a:r>
            <a:br>
              <a:rPr kumimoji="0" lang="en-US" altLang="ja-JP" sz="3600" b="1" dirty="0">
                <a:latin typeface="+mn-ea"/>
                <a:ea typeface="+mn-ea"/>
              </a:rPr>
            </a:br>
            <a:r>
              <a:rPr kumimoji="0" lang="en-US" altLang="ja-JP" sz="3600" b="1" dirty="0">
                <a:latin typeface="+mn-ea"/>
                <a:ea typeface="+mn-ea"/>
              </a:rPr>
              <a:t>The Japanese Society of Pathology </a:t>
            </a:r>
            <a:br>
              <a:rPr kumimoji="0" lang="en-US" altLang="ja-JP" sz="3600" b="1" dirty="0">
                <a:latin typeface="+mn-ea"/>
                <a:ea typeface="+mn-ea"/>
              </a:rPr>
            </a:br>
            <a:r>
              <a:rPr kumimoji="0" lang="ja-JP" altLang="en-US" sz="3600" b="1" dirty="0">
                <a:latin typeface="+mn-ea"/>
                <a:ea typeface="+mn-ea"/>
              </a:rPr>
              <a:t>ＣＯＩ </a:t>
            </a:r>
            <a:r>
              <a:rPr kumimoji="0" lang="en-US" altLang="ja-JP" sz="3600" b="1" dirty="0">
                <a:latin typeface="+mn-ea"/>
                <a:ea typeface="+mn-ea"/>
              </a:rPr>
              <a:t>Disclosure</a:t>
            </a:r>
            <a:r>
              <a:rPr kumimoji="0" lang="ja-JP" altLang="en-US" sz="1100" b="1" dirty="0">
                <a:latin typeface="+mn-ea"/>
                <a:ea typeface="+mn-ea"/>
              </a:rPr>
              <a:t>　</a:t>
            </a:r>
            <a:br>
              <a:rPr kumimoji="0" lang="en-US" altLang="ja-JP" sz="1600" b="1" i="1" dirty="0">
                <a:latin typeface="+mn-ea"/>
                <a:ea typeface="+mn-ea"/>
              </a:rPr>
            </a:br>
            <a:r>
              <a:rPr kumimoji="0" lang="en-US" altLang="ja-JP" sz="1800" b="1" i="1" dirty="0">
                <a:latin typeface="+mn-ea"/>
                <a:ea typeface="+mn-ea"/>
              </a:rPr>
              <a:t>Name of First Author</a:t>
            </a:r>
            <a:r>
              <a:rPr kumimoji="0" lang="ja-JP" altLang="en-US" sz="1800" b="1" i="1" dirty="0">
                <a:latin typeface="+mn-ea"/>
                <a:ea typeface="+mn-ea"/>
              </a:rPr>
              <a:t>：　○○　○○</a:t>
            </a:r>
            <a:endParaRPr kumimoji="0" lang="en-US" altLang="ja-JP" sz="1600" b="1" i="1" dirty="0">
              <a:latin typeface="+mn-ea"/>
              <a:ea typeface="+mn-ea"/>
            </a:endParaRPr>
          </a:p>
        </p:txBody>
      </p:sp>
      <p:sp>
        <p:nvSpPr>
          <p:cNvPr id="6147" name="正方形/長方形 3">
            <a:extLst>
              <a:ext uri="{FF2B5EF4-FFF2-40B4-BE49-F238E27FC236}">
                <a16:creationId xmlns:a16="http://schemas.microsoft.com/office/drawing/2014/main" id="{2B841EA4-F2A2-7E47-C311-415D852527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875" y="138113"/>
            <a:ext cx="91598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>
                <a:latin typeface="ＭＳ Ｐゴシック" panose="020B0600070205080204" pitchFamily="50" charset="-128"/>
              </a:rPr>
              <a:t>　</a:t>
            </a:r>
            <a:r>
              <a:rPr kumimoji="0" lang="en-US" altLang="ja-JP" sz="2400" b="1">
                <a:latin typeface="ＭＳ Ｐゴシック" panose="020B0600070205080204" pitchFamily="50" charset="-128"/>
              </a:rPr>
              <a:t>With conflicts of interest to disclose</a:t>
            </a:r>
            <a:endParaRPr kumimoji="0" lang="ja-JP" altLang="en-US" sz="2400" b="1">
              <a:latin typeface="ＭＳ Ｐゴシック" panose="020B0600070205080204" pitchFamily="50" charset="-128"/>
            </a:endParaRPr>
          </a:p>
        </p:txBody>
      </p:sp>
      <p:sp>
        <p:nvSpPr>
          <p:cNvPr id="6148" name="正方形/長方形 4">
            <a:extLst>
              <a:ext uri="{FF2B5EF4-FFF2-40B4-BE49-F238E27FC236}">
                <a16:creationId xmlns:a16="http://schemas.microsoft.com/office/drawing/2014/main" id="{71504A95-E191-06B8-AE47-B2A17A9977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925" y="1006475"/>
            <a:ext cx="8642350" cy="542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>
              <a:latin typeface="Times New Roman" panose="02020603050405020304" pitchFamily="18" charset="0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389B544B-6C4A-5559-612A-64EF1A500718}"/>
              </a:ext>
            </a:extLst>
          </p:cNvPr>
          <p:cNvSpPr/>
          <p:nvPr/>
        </p:nvSpPr>
        <p:spPr>
          <a:xfrm>
            <a:off x="30163" y="754063"/>
            <a:ext cx="9072562" cy="59277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/>
          </a:p>
        </p:txBody>
      </p:sp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2C371325-9E12-C721-E81F-77388877B2AC}"/>
              </a:ext>
            </a:extLst>
          </p:cNvPr>
          <p:cNvGraphicFramePr>
            <a:graphicFrameLocks noGrp="1"/>
          </p:cNvGraphicFramePr>
          <p:nvPr/>
        </p:nvGraphicFramePr>
        <p:xfrm>
          <a:off x="449263" y="4275138"/>
          <a:ext cx="8388350" cy="23098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321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561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09812">
                <a:tc>
                  <a:txBody>
                    <a:bodyPr/>
                    <a:lstStyle/>
                    <a:p>
                      <a:r>
                        <a:rPr kumimoji="0" lang="ja-JP" altLang="en-US" sz="2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①</a:t>
                      </a:r>
                      <a:r>
                        <a:rPr kumimoji="0" lang="en-US" altLang="ja-JP" sz="2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Consultation fees: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2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②</a:t>
                      </a:r>
                      <a:r>
                        <a:rPr kumimoji="0" lang="en-US" altLang="ja-JP" sz="2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Stock ownership / profit</a:t>
                      </a:r>
                      <a:r>
                        <a:rPr kumimoji="0" lang="ja-JP" altLang="en-US" sz="2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：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2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③</a:t>
                      </a:r>
                      <a:r>
                        <a:rPr kumimoji="0" lang="en-US" altLang="ja-JP"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Patent </a:t>
                      </a:r>
                      <a:r>
                        <a:rPr kumimoji="0" lang="en-US" altLang="ja-JP" sz="2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fees: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2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④</a:t>
                      </a:r>
                      <a:r>
                        <a:rPr kumimoji="0" lang="en-US" altLang="ja-JP" sz="2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Remuneration</a:t>
                      </a:r>
                      <a:r>
                        <a:rPr kumimoji="0" lang="ja-JP" altLang="en-US" sz="2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ja-JP" sz="2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</a:t>
                      </a:r>
                      <a:r>
                        <a:rPr kumimoji="0" lang="ja-JP" altLang="en-US" sz="2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ja-JP" sz="2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lecture: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2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⑤</a:t>
                      </a:r>
                      <a:r>
                        <a:rPr kumimoji="0" lang="en-US" altLang="ja-JP" sz="2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Manuscript fees</a:t>
                      </a:r>
                      <a:r>
                        <a:rPr kumimoji="0" lang="ja-JP" altLang="en-US" sz="2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：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kumimoji="0" lang="ja-JP" altLang="en-US" sz="2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⑥</a:t>
                      </a:r>
                      <a:r>
                        <a:rPr kumimoji="0" lang="en-US" altLang="ja-JP" sz="2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Trust</a:t>
                      </a:r>
                      <a:r>
                        <a:rPr kumimoji="0" lang="ja-JP" altLang="en-US" sz="2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ja-JP" sz="2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research</a:t>
                      </a:r>
                      <a:r>
                        <a:rPr kumimoji="0" lang="ja-JP" altLang="en-US" sz="2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ja-JP" sz="2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Joint research funds: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2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⑦</a:t>
                      </a:r>
                      <a:r>
                        <a:rPr kumimoji="0" lang="en-US" altLang="ja-JP" sz="2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Scholarship fund</a:t>
                      </a:r>
                      <a:r>
                        <a:rPr kumimoji="0" lang="ja-JP" altLang="en-US" sz="2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：　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33" marB="4573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  <a:p>
                      <a:r>
                        <a:rPr kumimoji="1" lang="en-US" altLang="ja-JP" sz="2000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  <a:p>
                      <a:r>
                        <a:rPr kumimoji="1" lang="en-US" altLang="ja-JP" sz="2000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  <a:p>
                      <a:r>
                        <a:rPr kumimoji="1" lang="en-US" altLang="ja-JP" sz="2000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dirty="0">
                          <a:solidFill>
                            <a:schemeClr val="tx1"/>
                          </a:solidFill>
                        </a:rPr>
                        <a:t>Pharmaceutical company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dirty="0">
                          <a:solidFill>
                            <a:schemeClr val="tx1"/>
                          </a:solidFill>
                        </a:rPr>
                        <a:t>Pharmaceutical</a:t>
                      </a:r>
                      <a:r>
                        <a:rPr kumimoji="1" lang="ja-JP" altLang="en-US" sz="20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en-US" altLang="ja-JP" sz="2000" dirty="0">
                          <a:solidFill>
                            <a:schemeClr val="tx1"/>
                          </a:solidFill>
                        </a:rPr>
                        <a:t>company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dirty="0">
                          <a:solidFill>
                            <a:schemeClr val="tx1"/>
                          </a:solidFill>
                        </a:rPr>
                        <a:t>Pharmaceutical</a:t>
                      </a:r>
                      <a:r>
                        <a:rPr kumimoji="1" lang="ja-JP" altLang="en-US" sz="20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en-US" altLang="ja-JP" sz="2000" dirty="0">
                          <a:solidFill>
                            <a:schemeClr val="tx1"/>
                          </a:solidFill>
                        </a:rPr>
                        <a:t>company</a:t>
                      </a:r>
                    </a:p>
                  </a:txBody>
                  <a:tcPr marT="45733" marB="4573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153" name="Rectangle 3">
            <a:extLst>
              <a:ext uri="{FF2B5EF4-FFF2-40B4-BE49-F238E27FC236}">
                <a16:creationId xmlns:a16="http://schemas.microsoft.com/office/drawing/2014/main" id="{4C4FFD99-D634-5B8F-399D-7B54C4D77F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350" y="3546475"/>
            <a:ext cx="8358188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000" b="1">
                <a:latin typeface="Arial" panose="020B0604020202020204" pitchFamily="34" charset="0"/>
              </a:rPr>
              <a:t>The author has the following financial conflict of interest to disclose with respect to this presentation</a:t>
            </a:r>
            <a:r>
              <a:rPr kumimoji="0" lang="ja-JP" altLang="en-US" sz="2000" b="1">
                <a:latin typeface="Arial" panose="020B0604020202020204" pitchFamily="34" charset="0"/>
              </a:rPr>
              <a:t>　　　　　　　　　　　　　　　</a:t>
            </a:r>
            <a:endParaRPr kumimoji="0" lang="en-US" altLang="ja-JP" sz="2000" b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1297</TotalTime>
  <Words>141</Words>
  <Application>Microsoft Office PowerPoint</Application>
  <PresentationFormat>画面に合わせる (4:3)</PresentationFormat>
  <Paragraphs>23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Times New Roman</vt:lpstr>
      <vt:lpstr>ＭＳ Ｐゴシック</vt:lpstr>
      <vt:lpstr>Arial</vt:lpstr>
      <vt:lpstr>Calibri</vt:lpstr>
      <vt:lpstr>Office ​​テーマ</vt:lpstr>
      <vt:lpstr>The 70th Autumn Annual Meeting of The Japanese Society of Pathology   Name of First Author：　○○　○○</vt:lpstr>
      <vt:lpstr>The 70th Autumn Annual Meeting of The Japanese Society of Pathology  ＣＯＩ Disclosure　 Name of First Author：　○○　○○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中本 丈也</cp:lastModifiedBy>
  <cp:revision>105</cp:revision>
  <cp:lastPrinted>2016-04-12T04:58:47Z</cp:lastPrinted>
  <dcterms:created xsi:type="dcterms:W3CDTF">2000-09-04T17:39:07Z</dcterms:created>
  <dcterms:modified xsi:type="dcterms:W3CDTF">2024-02-28T07:46:18Z</dcterms:modified>
</cp:coreProperties>
</file>