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47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5BB3-DDDF-4D33-A933-81364189DEEE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5A28-2475-479D-B95B-7E9F8477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014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5BB3-DDDF-4D33-A933-81364189DEEE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5A28-2475-479D-B95B-7E9F8477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64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5BB3-DDDF-4D33-A933-81364189DEEE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5A28-2475-479D-B95B-7E9F8477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370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5BB3-DDDF-4D33-A933-81364189DEEE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5A28-2475-479D-B95B-7E9F8477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43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5BB3-DDDF-4D33-A933-81364189DEEE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5A28-2475-479D-B95B-7E9F8477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51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5BB3-DDDF-4D33-A933-81364189DEEE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5A28-2475-479D-B95B-7E9F8477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673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5BB3-DDDF-4D33-A933-81364189DEEE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5A28-2475-479D-B95B-7E9F8477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596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5BB3-DDDF-4D33-A933-81364189DEEE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5A28-2475-479D-B95B-7E9F8477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101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5BB3-DDDF-4D33-A933-81364189DEEE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5A28-2475-479D-B95B-7E9F8477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56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5BB3-DDDF-4D33-A933-81364189DEEE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5A28-2475-479D-B95B-7E9F8477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302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5BB3-DDDF-4D33-A933-81364189DEEE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5A28-2475-479D-B95B-7E9F8477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792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75BB3-DDDF-4D33-A933-81364189DEEE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25A28-2475-479D-B95B-7E9F8477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032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A9663BAC-5786-4D01-8E12-57C0048FD4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>
                <a:latin typeface="Times New Roman" panose="02020603050405020304" pitchFamily="18" charset="0"/>
                <a:ea typeface="メイリオ" panose="020B0604030504040204" pitchFamily="50" charset="-128"/>
              </a:rPr>
              <a:t>診療看護師の今後について（演題名）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="" xmlns:a16="http://schemas.microsoft.com/office/drawing/2014/main" id="{CA6C3DE1-1469-4FB6-8A47-176011B8E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052802"/>
            <a:ext cx="7772400" cy="1655762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/>
              <a:t>NP</a:t>
            </a:r>
            <a:r>
              <a:rPr lang="ja-JP" altLang="en-US" dirty="0"/>
              <a:t>学会病院（施設名）</a:t>
            </a:r>
            <a:endParaRPr lang="en-US" altLang="ja-JP" dirty="0"/>
          </a:p>
          <a:p>
            <a:r>
              <a:rPr lang="ja-JP" altLang="en-US" dirty="0" smtClean="0"/>
              <a:t>東京</a:t>
            </a:r>
            <a:r>
              <a:rPr lang="ja-JP" altLang="en-US" dirty="0"/>
              <a:t>　</a:t>
            </a:r>
            <a:r>
              <a:rPr lang="ja-JP" altLang="en-US" dirty="0" smtClean="0"/>
              <a:t>太</a:t>
            </a:r>
            <a:r>
              <a:rPr lang="ja-JP" altLang="en-US" dirty="0"/>
              <a:t>郎</a:t>
            </a:r>
            <a:r>
              <a:rPr lang="ja-JP" altLang="en-US" dirty="0" smtClean="0"/>
              <a:t>（</a:t>
            </a:r>
            <a:r>
              <a:rPr lang="ja-JP" altLang="en-US" dirty="0"/>
              <a:t>氏名）</a:t>
            </a:r>
            <a:endParaRPr lang="en-US" altLang="ja-JP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r>
              <a:rPr kumimoji="1" lang="ja-JP" altLang="en-US" b="1" dirty="0"/>
              <a:t>本演題の発表に際して筆頭著者に開示すべき</a:t>
            </a:r>
            <a:r>
              <a:rPr kumimoji="1" lang="en-US" altLang="ja-JP" b="1" dirty="0"/>
              <a:t>COI</a:t>
            </a:r>
            <a:r>
              <a:rPr kumimoji="1" lang="ja-JP" altLang="en-US" b="1" dirty="0"/>
              <a:t>はありません．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="" xmlns:a16="http://schemas.microsoft.com/office/drawing/2014/main" id="{A9E0CF42-2D1C-4224-AA7B-E7640911D0CD}"/>
              </a:ext>
            </a:extLst>
          </p:cNvPr>
          <p:cNvSpPr/>
          <p:nvPr/>
        </p:nvSpPr>
        <p:spPr>
          <a:xfrm>
            <a:off x="656823" y="244699"/>
            <a:ext cx="4687909" cy="56667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開示すべき</a:t>
            </a:r>
            <a:r>
              <a:rPr kumimoji="1" lang="en-US" altLang="ja-JP" b="1" dirty="0">
                <a:solidFill>
                  <a:srgbClr val="FF0000"/>
                </a:solidFill>
              </a:rPr>
              <a:t>COI</a:t>
            </a:r>
            <a:r>
              <a:rPr kumimoji="1" lang="ja-JP" altLang="en-US" b="1" dirty="0">
                <a:solidFill>
                  <a:srgbClr val="FF0000"/>
                </a:solidFill>
              </a:rPr>
              <a:t>状態がない場合のスライド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="" xmlns:a16="http://schemas.microsoft.com/office/drawing/2014/main" id="{7EE65AF1-64BF-47CC-AA27-DC672CE80A0F}"/>
              </a:ext>
            </a:extLst>
          </p:cNvPr>
          <p:cNvSpPr/>
          <p:nvPr/>
        </p:nvSpPr>
        <p:spPr>
          <a:xfrm>
            <a:off x="5344733" y="244699"/>
            <a:ext cx="3683358" cy="56667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kumimoji="1" lang="ja-JP" altLang="en-US" b="1" dirty="0">
                <a:solidFill>
                  <a:srgbClr val="FF0000"/>
                </a:solidFill>
              </a:rPr>
              <a:t>様式１</a:t>
            </a:r>
          </a:p>
        </p:txBody>
      </p:sp>
    </p:spTree>
    <p:extLst>
      <p:ext uri="{BB962C8B-B14F-4D97-AF65-F5344CB8AC3E}">
        <p14:creationId xmlns:p14="http://schemas.microsoft.com/office/powerpoint/2010/main" val="3695493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="" xmlns:a16="http://schemas.microsoft.com/office/drawing/2014/main" id="{CA6C3DE1-1469-4FB6-8A47-176011B8E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367" y="1626401"/>
            <a:ext cx="8590208" cy="1655762"/>
          </a:xfrm>
        </p:spPr>
        <p:txBody>
          <a:bodyPr>
            <a:normAutofit/>
          </a:bodyPr>
          <a:lstStyle/>
          <a:p>
            <a:endParaRPr kumimoji="1" lang="en-US" altLang="ja-JP" b="1" dirty="0"/>
          </a:p>
          <a:p>
            <a:r>
              <a:rPr kumimoji="1" lang="ja-JP" altLang="en-US" b="1" dirty="0"/>
              <a:t>本演題に関連して筆頭著者に開示すべき</a:t>
            </a:r>
            <a:r>
              <a:rPr kumimoji="1" lang="en-US" altLang="ja-JP" b="1" dirty="0"/>
              <a:t>COI</a:t>
            </a:r>
            <a:r>
              <a:rPr kumimoji="1" lang="ja-JP" altLang="en-US" b="1" dirty="0"/>
              <a:t>は下記の通りです．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="" xmlns:a16="http://schemas.microsoft.com/office/drawing/2014/main" id="{A9E0CF42-2D1C-4224-AA7B-E7640911D0CD}"/>
              </a:ext>
            </a:extLst>
          </p:cNvPr>
          <p:cNvSpPr/>
          <p:nvPr/>
        </p:nvSpPr>
        <p:spPr>
          <a:xfrm>
            <a:off x="656823" y="244699"/>
            <a:ext cx="3915177" cy="56667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申告すべき</a:t>
            </a:r>
            <a:r>
              <a:rPr kumimoji="1" lang="en-US" altLang="ja-JP" b="1" dirty="0">
                <a:solidFill>
                  <a:srgbClr val="FF0000"/>
                </a:solidFill>
              </a:rPr>
              <a:t>COI</a:t>
            </a:r>
            <a:r>
              <a:rPr kumimoji="1" lang="ja-JP" altLang="en-US" b="1" dirty="0">
                <a:solidFill>
                  <a:srgbClr val="FF0000"/>
                </a:solidFill>
              </a:rPr>
              <a:t>状態がある場合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9784F847-EEC8-4EB8-BF28-92D75FC5B83C}"/>
              </a:ext>
            </a:extLst>
          </p:cNvPr>
          <p:cNvSpPr txBox="1"/>
          <p:nvPr/>
        </p:nvSpPr>
        <p:spPr>
          <a:xfrm>
            <a:off x="292995" y="2676565"/>
            <a:ext cx="85000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①○○株式会社より本日より</a:t>
            </a:r>
            <a:r>
              <a:rPr kumimoji="1" lang="en-US" altLang="ja-JP" dirty="0"/>
              <a:t>1</a:t>
            </a:r>
            <a:r>
              <a:rPr kumimoji="1" lang="ja-JP" altLang="en-US" dirty="0"/>
              <a:t>年以内に役員・顧問料を受理しています．</a:t>
            </a:r>
            <a:endParaRPr kumimoji="1" lang="en-US" altLang="ja-JP" dirty="0"/>
          </a:p>
          <a:p>
            <a:r>
              <a:rPr lang="ja-JP" altLang="en-US" dirty="0"/>
              <a:t>②○○株式会社の株を保有しています．</a:t>
            </a:r>
            <a:endParaRPr lang="en-US" altLang="ja-JP" dirty="0"/>
          </a:p>
          <a:p>
            <a:r>
              <a:rPr kumimoji="1" lang="ja-JP" altLang="en-US" dirty="0"/>
              <a:t>③</a:t>
            </a:r>
            <a:r>
              <a:rPr lang="ja-JP" altLang="en-US" dirty="0"/>
              <a:t>○○株式会社より本日より</a:t>
            </a:r>
            <a:r>
              <a:rPr lang="en-US" altLang="ja-JP" dirty="0"/>
              <a:t>1</a:t>
            </a:r>
            <a:r>
              <a:rPr lang="ja-JP" altLang="en-US" dirty="0"/>
              <a:t>年以内に特許使用料を受理しています．</a:t>
            </a:r>
            <a:endParaRPr lang="en-US" altLang="ja-JP" dirty="0"/>
          </a:p>
          <a:p>
            <a:r>
              <a:rPr kumimoji="1" lang="ja-JP" altLang="en-US" dirty="0"/>
              <a:t>④</a:t>
            </a:r>
            <a:r>
              <a:rPr lang="ja-JP" altLang="en-US" dirty="0"/>
              <a:t>○○株式会社より本日より</a:t>
            </a:r>
            <a:r>
              <a:rPr lang="en-US" altLang="ja-JP" dirty="0"/>
              <a:t>1</a:t>
            </a:r>
            <a:r>
              <a:rPr lang="ja-JP" altLang="en-US" dirty="0"/>
              <a:t>年以内に講演料を受理しています．</a:t>
            </a:r>
            <a:endParaRPr lang="en-US" altLang="ja-JP" dirty="0"/>
          </a:p>
          <a:p>
            <a:r>
              <a:rPr kumimoji="1" lang="ja-JP" altLang="en-US" dirty="0"/>
              <a:t>⑤</a:t>
            </a:r>
            <a:r>
              <a:rPr lang="ja-JP" altLang="en-US" dirty="0"/>
              <a:t>○○株式会社より本日より</a:t>
            </a:r>
            <a:r>
              <a:rPr lang="en-US" altLang="ja-JP" dirty="0"/>
              <a:t>1</a:t>
            </a:r>
            <a:r>
              <a:rPr lang="ja-JP" altLang="en-US" dirty="0"/>
              <a:t>年以内に原稿料を受理しています．</a:t>
            </a:r>
            <a:endParaRPr lang="en-US" altLang="ja-JP" dirty="0"/>
          </a:p>
          <a:p>
            <a:r>
              <a:rPr lang="ja-JP" altLang="en-US" dirty="0"/>
              <a:t>⑥○○株式会社より本日より</a:t>
            </a:r>
            <a:r>
              <a:rPr lang="en-US" altLang="ja-JP" dirty="0"/>
              <a:t>1</a:t>
            </a:r>
            <a:r>
              <a:rPr lang="ja-JP" altLang="en-US" dirty="0"/>
              <a:t>年以内に受託研究・共同研究費を受理しています．</a:t>
            </a:r>
            <a:endParaRPr lang="en-US" altLang="ja-JP" dirty="0"/>
          </a:p>
          <a:p>
            <a:r>
              <a:rPr kumimoji="1" lang="ja-JP" altLang="en-US" dirty="0"/>
              <a:t>⑦</a:t>
            </a:r>
            <a:r>
              <a:rPr lang="ja-JP" altLang="en-US" dirty="0"/>
              <a:t>○○株式会社より本日より</a:t>
            </a:r>
            <a:r>
              <a:rPr lang="en-US" altLang="ja-JP" dirty="0"/>
              <a:t>1</a:t>
            </a:r>
            <a:r>
              <a:rPr lang="ja-JP" altLang="en-US" dirty="0"/>
              <a:t>年以内に奨学寄附金を受理しています．</a:t>
            </a:r>
            <a:endParaRPr lang="en-US" altLang="ja-JP" dirty="0"/>
          </a:p>
          <a:p>
            <a:r>
              <a:rPr kumimoji="1" lang="ja-JP" altLang="en-US" dirty="0"/>
              <a:t>⑧</a:t>
            </a:r>
            <a:r>
              <a:rPr lang="ja-JP" altLang="en-US" dirty="0"/>
              <a:t>○○株式会社の寄付講座に所属しています．</a:t>
            </a:r>
            <a:endParaRPr lang="en-US" altLang="ja-JP" dirty="0"/>
          </a:p>
          <a:p>
            <a:r>
              <a:rPr kumimoji="1" lang="ja-JP" altLang="en-US" dirty="0"/>
              <a:t>⑨</a:t>
            </a:r>
            <a:r>
              <a:rPr lang="ja-JP" altLang="en-US" dirty="0"/>
              <a:t>○○株式会社より本日より</a:t>
            </a:r>
            <a:r>
              <a:rPr lang="en-US" altLang="ja-JP" dirty="0"/>
              <a:t>1</a:t>
            </a:r>
            <a:r>
              <a:rPr lang="ja-JP" altLang="en-US" dirty="0"/>
              <a:t>年以内に報酬を受理しています．</a:t>
            </a:r>
            <a:endParaRPr lang="en-US" altLang="ja-JP" dirty="0"/>
          </a:p>
        </p:txBody>
      </p:sp>
      <p:sp>
        <p:nvSpPr>
          <p:cNvPr id="8" name="タイトル 1">
            <a:extLst>
              <a:ext uri="{FF2B5EF4-FFF2-40B4-BE49-F238E27FC236}">
                <a16:creationId xmlns="" xmlns:a16="http://schemas.microsoft.com/office/drawing/2014/main" id="{2106E0C9-DDAD-4172-8772-3B8DDDE68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939337"/>
            <a:ext cx="7772400" cy="844036"/>
          </a:xfrm>
        </p:spPr>
        <p:txBody>
          <a:bodyPr>
            <a:normAutofit/>
          </a:bodyPr>
          <a:lstStyle/>
          <a:p>
            <a:r>
              <a:rPr kumimoji="1" lang="ja-JP" altLang="en-US" sz="3200" dirty="0">
                <a:latin typeface="Times New Roman" panose="02020603050405020304" pitchFamily="18" charset="0"/>
                <a:ea typeface="メイリオ" panose="020B0604030504040204" pitchFamily="50" charset="-128"/>
              </a:rPr>
              <a:t>診療看護師の今後について（演題名）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="" xmlns:a16="http://schemas.microsoft.com/office/drawing/2014/main" id="{4A1DFF7F-508C-4D0C-9376-ED92496974CE}"/>
              </a:ext>
            </a:extLst>
          </p:cNvPr>
          <p:cNvSpPr/>
          <p:nvPr/>
        </p:nvSpPr>
        <p:spPr>
          <a:xfrm>
            <a:off x="3406462" y="5831914"/>
            <a:ext cx="28269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NP</a:t>
            </a:r>
            <a:r>
              <a:rPr lang="ja-JP" altLang="en-US" dirty="0"/>
              <a:t>学会病院（施設名）</a:t>
            </a:r>
            <a:endParaRPr lang="en-US" altLang="ja-JP" dirty="0"/>
          </a:p>
          <a:p>
            <a:r>
              <a:rPr lang="ja-JP" altLang="en-US" dirty="0"/>
              <a:t>東京</a:t>
            </a:r>
            <a:r>
              <a:rPr lang="ja-JP" altLang="en-US" dirty="0"/>
              <a:t>　太郎（氏名）</a:t>
            </a:r>
            <a:endParaRPr lang="en-US" altLang="ja-JP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="" xmlns:a16="http://schemas.microsoft.com/office/drawing/2014/main" id="{C649B6CC-1902-41D0-B53D-A1A2464F999F}"/>
              </a:ext>
            </a:extLst>
          </p:cNvPr>
          <p:cNvSpPr/>
          <p:nvPr/>
        </p:nvSpPr>
        <p:spPr>
          <a:xfrm>
            <a:off x="3655990" y="5398083"/>
            <a:ext cx="18320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金額は開示不要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358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233</Words>
  <Application>Microsoft Office PowerPoint</Application>
  <PresentationFormat>画面に合わせる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診療看護師の今後について（演題名）</vt:lpstr>
      <vt:lpstr>診療看護師の今後について（演題名）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第4回日本NP学会学術集会 COI 開示</dc:title>
  <dc:creator>HOME</dc:creator>
  <cp:lastModifiedBy>k-uranaka</cp:lastModifiedBy>
  <cp:revision>6</cp:revision>
  <dcterms:created xsi:type="dcterms:W3CDTF">2017-06-13T13:43:48Z</dcterms:created>
  <dcterms:modified xsi:type="dcterms:W3CDTF">2019-04-25T02:57:08Z</dcterms:modified>
</cp:coreProperties>
</file>