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91" d="100"/>
          <a:sy n="91" d="100"/>
        </p:scale>
        <p:origin x="85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9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D9AED-9E5B-46B8-8FEF-AC4C907A3FB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2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1072" y="991632"/>
            <a:ext cx="8723313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lang="en-US" altLang="ja-JP" sz="4000" b="1">
                <a:latin typeface="Arial" panose="020B0604020202020204" pitchFamily="34" charset="0"/>
                <a:cs typeface="Arial" panose="020B0604020202020204" pitchFamily="34" charset="0"/>
              </a:rPr>
              <a:t>The 68th </a:t>
            </a:r>
            <a:r>
              <a:rPr lang="en-US" altLang="ja-JP" sz="4000" b="1" dirty="0">
                <a:latin typeface="Arial" panose="020B0604020202020204" pitchFamily="34" charset="0"/>
                <a:cs typeface="Arial" panose="020B0604020202020204" pitchFamily="34" charset="0"/>
              </a:rPr>
              <a:t>Annual Congress of International College of Surgeons Japan Section</a:t>
            </a:r>
            <a:br>
              <a:rPr kumimoji="0" lang="ja-JP" altLang="en-US" sz="4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en-US" altLang="ja-JP" sz="4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Disclosure of COI</a:t>
            </a:r>
            <a:br>
              <a:rPr kumimoji="0" lang="en-US" altLang="ja-JP" sz="4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ja-JP" altLang="en-US" sz="16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4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en-US" altLang="ja-JP" sz="2400" b="1" i="1" dirty="0">
                <a:solidFill>
                  <a:schemeClr val="tx1"/>
                </a:solidFill>
                <a:ea typeface="ＭＳ Ｐゴシック" charset="-128"/>
              </a:rPr>
              <a:t>First Author’s Name</a:t>
            </a:r>
            <a:r>
              <a:rPr kumimoji="0" lang="ja-JP" altLang="en-US" sz="2400" b="1" i="1" dirty="0">
                <a:solidFill>
                  <a:schemeClr val="tx1"/>
                </a:solidFill>
                <a:ea typeface="ＭＳ Ｐゴシック" charset="-128"/>
              </a:rPr>
              <a:t>：　</a:t>
            </a:r>
            <a:r>
              <a:rPr kumimoji="0" lang="en-US" altLang="ja-JP" sz="2400" b="1" i="1" dirty="0">
                <a:solidFill>
                  <a:schemeClr val="tx1"/>
                </a:solidFill>
                <a:ea typeface="ＭＳ Ｐゴシック" charset="-128"/>
              </a:rPr>
              <a:t>---- ----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5627" y="3992129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dirty="0">
                <a:ea typeface="ＭＳ Ｐゴシック" panose="020B0600070205080204" pitchFamily="50" charset="-128"/>
              </a:rPr>
              <a:t>I have no </a:t>
            </a:r>
            <a:r>
              <a:rPr lang="en-US" altLang="ja-JP" dirty="0"/>
              <a:t>COI relationship to disclose with any company etc., in relation to this presentation.</a:t>
            </a:r>
            <a:endParaRPr kumimoji="0" lang="en-US" altLang="ja-JP" dirty="0"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dirty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2538</TotalTime>
  <Words>43</Words>
  <Application>Microsoft Office PowerPoint</Application>
  <PresentationFormat>画面に合わせる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The 68th Annual Congress of International College of Surgeons Japan Section Disclosure of COI 　 First Author’s Name：　---- ----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中本 丈也</cp:lastModifiedBy>
  <cp:revision>104</cp:revision>
  <dcterms:created xsi:type="dcterms:W3CDTF">2000-09-04T17:39:07Z</dcterms:created>
  <dcterms:modified xsi:type="dcterms:W3CDTF">2023-02-20T01:41:43Z</dcterms:modified>
</cp:coreProperties>
</file>