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155527"/>
            <a:ext cx="8358187" cy="351822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</a:t>
            </a:r>
            <a:r>
              <a:rPr kumimoji="0" lang="ja-JP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isclosure of </a:t>
            </a: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 relation to this presentation is as follows;</a:t>
            </a:r>
            <a:r>
              <a:rPr kumimoji="0" lang="en-US" altLang="ja-JP" sz="24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000" dirty="0"/>
              <a:t>1. Employment/Leadership position/ Advisory role for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2. Stock ownership in	        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3. Patent royalties/licensing fees from 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4. Honoraria from</a:t>
            </a:r>
            <a:r>
              <a:rPr lang="ja-JP" altLang="en-US" sz="2000" dirty="0"/>
              <a:t>　</a:t>
            </a:r>
            <a:r>
              <a:rPr lang="en-US" altLang="ja-JP" sz="2000" dirty="0"/>
              <a:t> 	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5. Fees for promotional materials</a:t>
            </a:r>
            <a:r>
              <a:rPr lang="ja-JP" altLang="en-US" sz="2000" dirty="0"/>
              <a:t> </a:t>
            </a:r>
            <a:r>
              <a:rPr lang="en-US" altLang="ja-JP" sz="2000" dirty="0"/>
              <a:t>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6. Research funding from		       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lang="en-US" altLang="ja-JP" sz="2000" dirty="0"/>
              <a:t>   ---- Health Co., Ltd.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7. Scholarship or donation from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   </a:t>
            </a:r>
            <a:r>
              <a:rPr lang="en-US" altLang="ja-JP" sz="2000" dirty="0"/>
              <a:t>---- Health 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8. Affiliated with an endowed chair from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dirty="0">
                <a:latin typeface="+mn-ea"/>
                <a:ea typeface="+mn-ea"/>
              </a:rPr>
              <a:t>	---- </a:t>
            </a:r>
            <a:r>
              <a:rPr lang="en-US" altLang="ja-JP" sz="2000" dirty="0">
                <a:cs typeface="Arial" pitchFamily="34" charset="0"/>
              </a:rPr>
              <a:t>Pharmaceutical </a:t>
            </a:r>
            <a:r>
              <a:rPr lang="ja-JP" altLang="en-US" sz="2000" dirty="0">
                <a:cs typeface="Arial" pitchFamily="34" charset="0"/>
              </a:rPr>
              <a:t> </a:t>
            </a:r>
            <a:r>
              <a:rPr lang="en-US" altLang="ja-JP" sz="2000" dirty="0"/>
              <a:t>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9. Other remuneration(gifts, etc.) 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   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2011" y="547001"/>
            <a:ext cx="8639033" cy="2143125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en-US" altLang="ja-JP" sz="3600" b="1">
                <a:latin typeface="Arial" panose="020B0604020202020204" pitchFamily="34" charset="0"/>
                <a:cs typeface="Arial" panose="020B0604020202020204" pitchFamily="34" charset="0"/>
              </a:rPr>
              <a:t>The 68th 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Annual Congress of International College of Surgeons Japan Section</a:t>
            </a:r>
            <a:br>
              <a:rPr kumimoji="0" lang="ja-JP" altLang="en-US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COI</a:t>
            </a:r>
            <a:br>
              <a:rPr kumimoji="0" lang="en-US" altLang="ja-JP" sz="3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First Author’s Name</a:t>
            </a: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：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---- ----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</TotalTime>
  <Words>161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The 68th Annual Congress of International College of Surgeons Japan Section Disclosure of COI 　First Author’s Name：　---- ----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中本 丈也</cp:lastModifiedBy>
  <cp:revision>105</cp:revision>
  <dcterms:created xsi:type="dcterms:W3CDTF">2000-09-04T17:39:07Z</dcterms:created>
  <dcterms:modified xsi:type="dcterms:W3CDTF">2023-02-20T01:42:03Z</dcterms:modified>
</cp:coreProperties>
</file>