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6935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300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D9AED-9E5B-46B8-8FEF-AC4C907A3FB1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223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3451" y="189067"/>
            <a:ext cx="8862186" cy="3023909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en-US" altLang="ja-JP" sz="4000" dirty="0">
                <a:solidFill>
                  <a:schemeClr val="tx1"/>
                </a:solidFill>
                <a:latin typeface="Calibri" panose="020F0502020204030204" pitchFamily="34" charset="0"/>
                <a:ea typeface="HGPｺﾞｼｯｸE" panose="020B0900000000000000" pitchFamily="50" charset="-128"/>
                <a:cs typeface="Calibri" panose="020F0502020204030204" pitchFamily="34" charset="0"/>
              </a:rPr>
              <a:t>The 2nd World Congress of G-</a:t>
            </a:r>
            <a:r>
              <a:rPr kumimoji="0" lang="en-US" altLang="ja-JP" sz="4000" dirty="0" err="1">
                <a:solidFill>
                  <a:schemeClr val="tx1"/>
                </a:solidFill>
                <a:latin typeface="Calibri" panose="020F0502020204030204" pitchFamily="34" charset="0"/>
                <a:ea typeface="HGPｺﾞｼｯｸE" panose="020B0900000000000000" pitchFamily="50" charset="-128"/>
                <a:cs typeface="Calibri" panose="020F0502020204030204" pitchFamily="34" charset="0"/>
              </a:rPr>
              <a:t>ScarS</a:t>
            </a:r>
            <a:br>
              <a:rPr kumimoji="0" lang="ja-JP" altLang="en-US" sz="4000" dirty="0">
                <a:solidFill>
                  <a:schemeClr val="tx1"/>
                </a:solidFill>
                <a:latin typeface="Calibri" panose="020F0502020204030204" pitchFamily="34" charset="0"/>
                <a:ea typeface="HGPｺﾞｼｯｸE" panose="020B0900000000000000" pitchFamily="50" charset="-128"/>
                <a:cs typeface="Calibri" panose="020F0502020204030204" pitchFamily="34" charset="0"/>
              </a:rPr>
            </a:br>
            <a:r>
              <a:rPr kumimoji="0" lang="en-US" altLang="ja-JP" sz="4000" dirty="0">
                <a:solidFill>
                  <a:schemeClr val="tx1"/>
                </a:solidFill>
                <a:latin typeface="Calibri" panose="020F0502020204030204" pitchFamily="34" charset="0"/>
                <a:ea typeface="HGPｺﾞｼｯｸE" panose="020B0900000000000000" pitchFamily="50" charset="-128"/>
                <a:cs typeface="Calibri" panose="020F0502020204030204" pitchFamily="34" charset="0"/>
              </a:rPr>
              <a:t>Disclosure of </a:t>
            </a:r>
            <a:br>
              <a:rPr kumimoji="0" lang="en-US" altLang="ja-JP" sz="4000" dirty="0">
                <a:solidFill>
                  <a:schemeClr val="tx1"/>
                </a:solidFill>
                <a:latin typeface="Calibri" panose="020F0502020204030204" pitchFamily="34" charset="0"/>
                <a:ea typeface="HGPｺﾞｼｯｸE" panose="020B0900000000000000" pitchFamily="50" charset="-128"/>
                <a:cs typeface="Calibri" panose="020F0502020204030204" pitchFamily="34" charset="0"/>
              </a:rPr>
            </a:br>
            <a:r>
              <a:rPr kumimoji="0" lang="en-US" altLang="ja-JP" sz="4000" dirty="0">
                <a:solidFill>
                  <a:schemeClr val="tx1"/>
                </a:solidFill>
                <a:latin typeface="Calibri" panose="020F0502020204030204" pitchFamily="34" charset="0"/>
                <a:ea typeface="HGPｺﾞｼｯｸE" panose="020B0900000000000000" pitchFamily="50" charset="-128"/>
                <a:cs typeface="Calibri" panose="020F0502020204030204" pitchFamily="34" charset="0"/>
              </a:rPr>
              <a:t>Conflict of Interest</a:t>
            </a:r>
            <a:br>
              <a:rPr kumimoji="0" lang="en-US" altLang="ja-JP" sz="3600" dirty="0">
                <a:solidFill>
                  <a:schemeClr val="tx1"/>
                </a:solidFill>
                <a:latin typeface="Calibri" panose="020F0502020204030204" pitchFamily="34" charset="0"/>
                <a:ea typeface="HGPｺﾞｼｯｸE" panose="020B0900000000000000" pitchFamily="50" charset="-128"/>
                <a:cs typeface="Calibri" panose="020F0502020204030204" pitchFamily="34" charset="0"/>
              </a:rPr>
            </a:br>
            <a:r>
              <a:rPr kumimoji="0" lang="en-US" altLang="ja-JP" sz="1200" dirty="0">
                <a:solidFill>
                  <a:schemeClr val="tx1"/>
                </a:solidFill>
                <a:latin typeface="Calibri" panose="020F0502020204030204" pitchFamily="34" charset="0"/>
                <a:ea typeface="HGPｺﾞｼｯｸE" panose="020B0900000000000000" pitchFamily="50" charset="-128"/>
                <a:cs typeface="Calibri" panose="020F0502020204030204" pitchFamily="34" charset="0"/>
              </a:rPr>
              <a:t> </a:t>
            </a:r>
            <a:br>
              <a:rPr kumimoji="0" lang="en-US" altLang="ja-JP" sz="4000" dirty="0">
                <a:solidFill>
                  <a:schemeClr val="tx1"/>
                </a:solidFill>
                <a:latin typeface="Calibri" panose="020F0502020204030204" pitchFamily="34" charset="0"/>
                <a:ea typeface="HGPｺﾞｼｯｸE" panose="020B0900000000000000" pitchFamily="50" charset="-128"/>
                <a:cs typeface="Calibri" panose="020F0502020204030204" pitchFamily="34" charset="0"/>
              </a:rPr>
            </a:br>
            <a:br>
              <a:rPr kumimoji="0" lang="en-US" altLang="ja-JP" sz="2400" i="1" dirty="0">
                <a:solidFill>
                  <a:schemeClr val="tx1"/>
                </a:solidFill>
                <a:latin typeface="Calibri" panose="020F0502020204030204" pitchFamily="34" charset="0"/>
                <a:ea typeface="HGPｺﾞｼｯｸE" panose="020B0900000000000000" pitchFamily="50" charset="-128"/>
                <a:cs typeface="Calibri" panose="020F0502020204030204" pitchFamily="34" charset="0"/>
              </a:rPr>
            </a:br>
            <a:r>
              <a:rPr kumimoji="0" lang="en-US" altLang="ja-JP" sz="2400" i="1" dirty="0">
                <a:solidFill>
                  <a:schemeClr val="tx1"/>
                </a:solidFill>
                <a:latin typeface="Calibri" panose="020F0502020204030204" pitchFamily="34" charset="0"/>
                <a:ea typeface="HGPｺﾞｼｯｸE" panose="020B0900000000000000" pitchFamily="50" charset="-128"/>
                <a:cs typeface="Calibri" panose="020F0502020204030204" pitchFamily="34" charset="0"/>
              </a:rPr>
              <a:t>Affiliation /</a:t>
            </a:r>
            <a:r>
              <a:rPr kumimoji="0" lang="ja-JP" altLang="en-US" sz="2400" i="1" dirty="0">
                <a:solidFill>
                  <a:schemeClr val="tx1"/>
                </a:solidFill>
                <a:latin typeface="Calibri" panose="020F0502020204030204" pitchFamily="34" charset="0"/>
                <a:ea typeface="HGPｺﾞｼｯｸE" panose="020B0900000000000000" pitchFamily="50" charset="-128"/>
                <a:cs typeface="Calibri" panose="020F0502020204030204" pitchFamily="34" charset="0"/>
              </a:rPr>
              <a:t> </a:t>
            </a:r>
            <a:r>
              <a:rPr kumimoji="0" lang="en-US" altLang="ja-JP" sz="2400" i="1" dirty="0">
                <a:solidFill>
                  <a:schemeClr val="tx1"/>
                </a:solidFill>
                <a:latin typeface="Calibri" panose="020F0502020204030204" pitchFamily="34" charset="0"/>
                <a:ea typeface="HGPｺﾞｼｯｸE" panose="020B0900000000000000" pitchFamily="50" charset="-128"/>
                <a:cs typeface="Calibri" panose="020F0502020204030204" pitchFamily="34" charset="0"/>
              </a:rPr>
              <a:t>Name</a:t>
            </a:r>
          </a:p>
        </p:txBody>
      </p:sp>
      <p:sp>
        <p:nvSpPr>
          <p:cNvPr id="4" name="サブタイトル 2">
            <a:extLst>
              <a:ext uri="{FF2B5EF4-FFF2-40B4-BE49-F238E27FC236}">
                <a16:creationId xmlns:a16="http://schemas.microsoft.com/office/drawing/2014/main" id="{D31A89F0-7A70-437E-8550-837189ACFCC3}"/>
              </a:ext>
            </a:extLst>
          </p:cNvPr>
          <p:cNvSpPr txBox="1">
            <a:spLocks/>
          </p:cNvSpPr>
          <p:nvPr/>
        </p:nvSpPr>
        <p:spPr>
          <a:xfrm>
            <a:off x="918334" y="3212976"/>
            <a:ext cx="7632848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connection with the presentation, I disclose COI with the following organizations/companies.</a:t>
            </a:r>
            <a:endParaRPr lang="ja-JP" alt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サブタイトル 2">
            <a:extLst>
              <a:ext uri="{FF2B5EF4-FFF2-40B4-BE49-F238E27FC236}">
                <a16:creationId xmlns:a16="http://schemas.microsoft.com/office/drawing/2014/main" id="{2177B64B-C4DE-42C5-8302-A30D484AF0A5}"/>
              </a:ext>
            </a:extLst>
          </p:cNvPr>
          <p:cNvSpPr txBox="1">
            <a:spLocks/>
          </p:cNvSpPr>
          <p:nvPr/>
        </p:nvSpPr>
        <p:spPr>
          <a:xfrm>
            <a:off x="549414" y="4293096"/>
            <a:ext cx="3956810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Honoraria for lectures</a:t>
            </a:r>
            <a:endParaRPr lang="ja-JP" altLang="en-US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サブタイトル 2">
            <a:extLst>
              <a:ext uri="{FF2B5EF4-FFF2-40B4-BE49-F238E27FC236}">
                <a16:creationId xmlns:a16="http://schemas.microsoft.com/office/drawing/2014/main" id="{F9474686-87BB-432F-B05D-201E986C35F0}"/>
              </a:ext>
            </a:extLst>
          </p:cNvPr>
          <p:cNvSpPr txBox="1">
            <a:spLocks/>
          </p:cNvSpPr>
          <p:nvPr/>
        </p:nvSpPr>
        <p:spPr>
          <a:xfrm>
            <a:off x="4506224" y="4293096"/>
            <a:ext cx="4392488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 (organizations/companies)</a:t>
            </a:r>
            <a:endParaRPr lang="ja-JP" altLang="en-US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サブタイトル 2">
            <a:extLst>
              <a:ext uri="{FF2B5EF4-FFF2-40B4-BE49-F238E27FC236}">
                <a16:creationId xmlns:a16="http://schemas.microsoft.com/office/drawing/2014/main" id="{E150B616-B3DD-49EA-B5C2-7C4039745A2E}"/>
              </a:ext>
            </a:extLst>
          </p:cNvPr>
          <p:cNvSpPr txBox="1">
            <a:spLocks/>
          </p:cNvSpPr>
          <p:nvPr/>
        </p:nvSpPr>
        <p:spPr>
          <a:xfrm>
            <a:off x="549414" y="4906129"/>
            <a:ext cx="3956810" cy="8127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Clinical commissioned/</a:t>
            </a:r>
          </a:p>
          <a:p>
            <a:pPr algn="l"/>
            <a:r>
              <a:rPr lang="en-US" altLang="ja-JP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joint research grant</a:t>
            </a:r>
            <a:endParaRPr lang="ja-JP" altLang="en-US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サブタイトル 2">
            <a:extLst>
              <a:ext uri="{FF2B5EF4-FFF2-40B4-BE49-F238E27FC236}">
                <a16:creationId xmlns:a16="http://schemas.microsoft.com/office/drawing/2014/main" id="{0C41AE81-CCBA-4383-868B-D0FE34E6B00B}"/>
              </a:ext>
            </a:extLst>
          </p:cNvPr>
          <p:cNvSpPr txBox="1">
            <a:spLocks/>
          </p:cNvSpPr>
          <p:nvPr/>
        </p:nvSpPr>
        <p:spPr>
          <a:xfrm>
            <a:off x="4506224" y="4906129"/>
            <a:ext cx="4392488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 (organizations/companies)</a:t>
            </a:r>
            <a:endParaRPr lang="ja-JP" altLang="en-US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サブタイトル 2">
            <a:extLst>
              <a:ext uri="{FF2B5EF4-FFF2-40B4-BE49-F238E27FC236}">
                <a16:creationId xmlns:a16="http://schemas.microsoft.com/office/drawing/2014/main" id="{EA2319AD-0749-4D6B-BB73-003426F60124}"/>
              </a:ext>
            </a:extLst>
          </p:cNvPr>
          <p:cNvSpPr txBox="1">
            <a:spLocks/>
          </p:cNvSpPr>
          <p:nvPr/>
        </p:nvSpPr>
        <p:spPr>
          <a:xfrm>
            <a:off x="549414" y="5843198"/>
            <a:ext cx="3956810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Endowed chair</a:t>
            </a:r>
            <a:endParaRPr lang="ja-JP" altLang="en-US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サブタイトル 2">
            <a:extLst>
              <a:ext uri="{FF2B5EF4-FFF2-40B4-BE49-F238E27FC236}">
                <a16:creationId xmlns:a16="http://schemas.microsoft.com/office/drawing/2014/main" id="{A5C27E4D-B69A-41F0-AC0D-FA3010E9B239}"/>
              </a:ext>
            </a:extLst>
          </p:cNvPr>
          <p:cNvSpPr txBox="1">
            <a:spLocks/>
          </p:cNvSpPr>
          <p:nvPr/>
        </p:nvSpPr>
        <p:spPr>
          <a:xfrm>
            <a:off x="4506224" y="5843198"/>
            <a:ext cx="4392488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 (organizations/companies)</a:t>
            </a:r>
            <a:endParaRPr lang="ja-JP" altLang="en-US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テキスト ボックス 2">
            <a:extLst>
              <a:ext uri="{FF2B5EF4-FFF2-40B4-BE49-F238E27FC236}">
                <a16:creationId xmlns:a16="http://schemas.microsoft.com/office/drawing/2014/main" id="{A95D2BFE-254F-4172-9D20-E80CF198B7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037" y="6268823"/>
            <a:ext cx="74603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FF0000"/>
                </a:solidFill>
                <a:ea typeface="HGPｺﾞｼｯｸE" panose="020B0900000000000000" pitchFamily="50" charset="-128"/>
                <a:cs typeface="Calibri" panose="020F0502020204030204" pitchFamily="34" charset="0"/>
              </a:rPr>
              <a:t>（↑</a:t>
            </a:r>
            <a:r>
              <a:rPr lang="en-US" altLang="ja-JP" sz="2000" dirty="0">
                <a:solidFill>
                  <a:srgbClr val="FF0000"/>
                </a:solidFill>
                <a:ea typeface="HGPｺﾞｼｯｸE" panose="020B0900000000000000" pitchFamily="50" charset="-128"/>
                <a:cs typeface="Calibri" panose="020F0502020204030204" pitchFamily="34" charset="0"/>
              </a:rPr>
              <a:t> Please describe only items that the contents should be disclosed </a:t>
            </a:r>
            <a:r>
              <a:rPr lang="ja-JP" altLang="en-US" sz="2000" dirty="0">
                <a:solidFill>
                  <a:srgbClr val="FF0000"/>
                </a:solidFill>
                <a:ea typeface="HGPｺﾞｼｯｸE" panose="020B0900000000000000" pitchFamily="50" charset="-128"/>
                <a:cs typeface="Calibri" panose="020F0502020204030204" pitchFamily="34" charset="0"/>
              </a:rPr>
              <a:t>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79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The 2nd World Congress of G-ScarS Disclosure of  Conflict of Interest    Affiliation / Name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寛二 中本</cp:lastModifiedBy>
  <cp:revision>106</cp:revision>
  <dcterms:created xsi:type="dcterms:W3CDTF">2000-09-04T17:39:07Z</dcterms:created>
  <dcterms:modified xsi:type="dcterms:W3CDTF">2020-03-10T01:26:16Z</dcterms:modified>
</cp:coreProperties>
</file>