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451" y="532660"/>
            <a:ext cx="8862186" cy="289634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en-US" altLang="ja-JP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The 2nd World Congress of G-</a:t>
            </a:r>
            <a:r>
              <a:rPr kumimoji="0" lang="en-US" altLang="ja-JP" dirty="0" err="1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ScarS</a:t>
            </a:r>
            <a:br>
              <a:rPr kumimoji="0" lang="ja-JP" altLang="en-US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Disclosure of </a:t>
            </a:r>
            <a:br>
              <a:rPr kumimoji="0" lang="en-US" altLang="ja-JP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Conflict of Interest</a:t>
            </a:r>
            <a:b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sz="14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 </a:t>
            </a:r>
            <a:b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br>
              <a:rPr kumimoji="0" lang="en-US" altLang="ja-JP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Affiliation /</a:t>
            </a:r>
            <a:r>
              <a:rPr kumimoji="0" lang="ja-JP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 </a:t>
            </a:r>
            <a:r>
              <a:rPr kumimoji="0" lang="en-US" altLang="ja-JP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Name</a:t>
            </a: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43883222-2D93-471E-8E15-9C9AE98C8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380011"/>
            <a:ext cx="79557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ea typeface="HGPｺﾞｼｯｸE" panose="020B0900000000000000" pitchFamily="50" charset="-128"/>
                <a:cs typeface="Calibri" panose="020F0502020204030204" pitchFamily="34" charset="0"/>
              </a:rPr>
              <a:t>The presenter has no financial conflicts of interest to disclose concerning the presentation.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35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Default Design</vt:lpstr>
      <vt:lpstr>The 2nd World Congress of G-ScarS Disclosure of  Conflict of Interest    Affiliation / Name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寛二 中本</cp:lastModifiedBy>
  <cp:revision>103</cp:revision>
  <dcterms:created xsi:type="dcterms:W3CDTF">2000-09-04T17:39:07Z</dcterms:created>
  <dcterms:modified xsi:type="dcterms:W3CDTF">2020-03-10T01:26:31Z</dcterms:modified>
</cp:coreProperties>
</file>