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65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70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24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83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61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72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9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6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4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23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789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4D4A-B293-43B8-932D-2873E3D43996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1E570-228E-4DF7-8916-C0AB9564C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07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65D0315C-6EA0-4B8B-9D31-23A5771BD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6906" y="273076"/>
            <a:ext cx="6858000" cy="667958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タイトル</a:t>
            </a: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77440DEF-DECC-4CFF-AEAA-8A2DD5AA53A6}"/>
              </a:ext>
            </a:extLst>
          </p:cNvPr>
          <p:cNvSpPr txBox="1">
            <a:spLocks/>
          </p:cNvSpPr>
          <p:nvPr/>
        </p:nvSpPr>
        <p:spPr>
          <a:xfrm>
            <a:off x="1916906" y="858177"/>
            <a:ext cx="6858000" cy="83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筆頭演者、共同演者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所属名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167FB1FC-7E94-4904-A3DF-DFF18BE54185}"/>
              </a:ext>
            </a:extLst>
          </p:cNvPr>
          <p:cNvSpPr txBox="1">
            <a:spLocks/>
          </p:cNvSpPr>
          <p:nvPr/>
        </p:nvSpPr>
        <p:spPr>
          <a:xfrm>
            <a:off x="1054359" y="2880120"/>
            <a:ext cx="8589386" cy="3330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A4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サイズ内（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297×210mm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）であれば、レイアウト、項目数、画像等の指定はございません。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・推奨フォント</a:t>
            </a:r>
            <a:b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日本語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】MS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ゴシック、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ゴシック、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明朝、メイリオ、</a:t>
            </a:r>
            <a:r>
              <a:rPr lang="en-US" altLang="ja-JP" sz="12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Meiryo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UI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、游ゴシック・游明朝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英語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】Arial, Century, Century Gothic, Times New Roman</a:t>
            </a:r>
          </a:p>
          <a:p>
            <a:pPr algn="l"/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※OS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標準フォントのうち、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Mac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Osaka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フォントについては文字ずれ・文字化けする可能性があります。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PDF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データの容量は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5MB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以内で作成ください。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136177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105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寛二 中本</dc:creator>
  <cp:lastModifiedBy>寛二 中本</cp:lastModifiedBy>
  <cp:revision>7</cp:revision>
  <dcterms:created xsi:type="dcterms:W3CDTF">2020-05-07T08:28:22Z</dcterms:created>
  <dcterms:modified xsi:type="dcterms:W3CDTF">2020-06-09T00:34:54Z</dcterms:modified>
</cp:coreProperties>
</file>