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23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59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44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507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036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07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599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530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646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354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033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276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174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65D0315C-6EA0-4B8B-9D31-23A5771BD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5354" y="226272"/>
            <a:ext cx="4848967" cy="472282"/>
          </a:xfrm>
        </p:spPr>
        <p:txBody>
          <a:bodyPr>
            <a:normAutofit/>
          </a:bodyPr>
          <a:lstStyle/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タイトル</a:t>
            </a:r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77440DEF-DECC-4CFF-AEAA-8A2DD5AA53A6}"/>
              </a:ext>
            </a:extLst>
          </p:cNvPr>
          <p:cNvSpPr txBox="1">
            <a:spLocks/>
          </p:cNvSpPr>
          <p:nvPr/>
        </p:nvSpPr>
        <p:spPr>
          <a:xfrm>
            <a:off x="1355354" y="639969"/>
            <a:ext cx="4848967" cy="588698"/>
          </a:xfrm>
          <a:prstGeom prst="rect">
            <a:avLst/>
          </a:prstGeom>
        </p:spPr>
        <p:txBody>
          <a:bodyPr vert="horz" lIns="64653" tIns="32326" rIns="64653" bIns="32326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筆頭演者、共同演者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所属名</a:t>
            </a: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167FB1FC-7E94-4904-A3DF-DFF18BE54185}"/>
              </a:ext>
            </a:extLst>
          </p:cNvPr>
          <p:cNvSpPr txBox="1">
            <a:spLocks/>
          </p:cNvSpPr>
          <p:nvPr/>
        </p:nvSpPr>
        <p:spPr>
          <a:xfrm>
            <a:off x="745487" y="2378684"/>
            <a:ext cx="6073149" cy="2354789"/>
          </a:xfrm>
          <a:prstGeom prst="rect">
            <a:avLst/>
          </a:prstGeom>
        </p:spPr>
        <p:txBody>
          <a:bodyPr vert="horz" lIns="64653" tIns="32326" rIns="64653" bIns="32326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A4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サイズ内（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297×210mm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）であれば、レイアウト、項目数、画像等の指定はございません。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・推奨フォント</a:t>
            </a:r>
            <a:b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日本語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】MS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ゴシック、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MSP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ゴシック、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明朝、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MSP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明朝、メイリオ、</a:t>
            </a:r>
            <a:r>
              <a:rPr lang="en-US" altLang="ja-JP" sz="12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Meiryo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UI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、游ゴシック・游明朝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英語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】Arial, Century, Century Gothic, Times New Roman</a:t>
            </a:r>
          </a:p>
          <a:p>
            <a:pPr algn="l"/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※OS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標準フォントのうち、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Mac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Osaka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フォントについては文字ずれ・文字化けする可能性があります。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PDF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データの容量は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5MB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以内で作成ください。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4136177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105</Words>
  <Application>Microsoft Office PowerPoint</Application>
  <PresentationFormat>ユーザー設定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寛二 中本</dc:creator>
  <cp:lastModifiedBy>寛二 中本</cp:lastModifiedBy>
  <cp:revision>7</cp:revision>
  <dcterms:created xsi:type="dcterms:W3CDTF">2020-05-07T08:28:22Z</dcterms:created>
  <dcterms:modified xsi:type="dcterms:W3CDTF">2020-06-09T00:34:27Z</dcterms:modified>
</cp:coreProperties>
</file>